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  <p:sldId id="266" r:id="rId13"/>
    <p:sldId id="270" r:id="rId14"/>
    <p:sldId id="271" r:id="rId15"/>
    <p:sldId id="272" r:id="rId16"/>
    <p:sldId id="273" r:id="rId17"/>
    <p:sldId id="274" r:id="rId18"/>
    <p:sldId id="26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8939A-55D1-40C5-B02F-BD9A9B02EC49}" v="3" dt="2021-11-18T12:48:59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82" d="100"/>
          <a:sy n="82" d="100"/>
        </p:scale>
        <p:origin x="-35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Schneider" userId="4904bfd93c97bef6" providerId="LiveId" clId="{1D18939A-55D1-40C5-B02F-BD9A9B02EC49}"/>
    <pc:docChg chg="custSel modSld">
      <pc:chgData name="Armin Schneider" userId="4904bfd93c97bef6" providerId="LiveId" clId="{1D18939A-55D1-40C5-B02F-BD9A9B02EC49}" dt="2021-11-18T12:49:42.886" v="136" actId="26606"/>
      <pc:docMkLst>
        <pc:docMk/>
      </pc:docMkLst>
      <pc:sldChg chg="addSp delSp modSp mod">
        <pc:chgData name="Armin Schneider" userId="4904bfd93c97bef6" providerId="LiveId" clId="{1D18939A-55D1-40C5-B02F-BD9A9B02EC49}" dt="2021-11-18T12:49:42.886" v="136" actId="26606"/>
        <pc:sldMkLst>
          <pc:docMk/>
          <pc:sldMk cId="740220971" sldId="259"/>
        </pc:sldMkLst>
        <pc:spChg chg="add del mod">
          <ac:chgData name="Armin Schneider" userId="4904bfd93c97bef6" providerId="LiveId" clId="{1D18939A-55D1-40C5-B02F-BD9A9B02EC49}" dt="2021-11-18T12:49:34.607" v="135" actId="478"/>
          <ac:spMkLst>
            <pc:docMk/>
            <pc:sldMk cId="740220971" sldId="259"/>
            <ac:spMk id="9" creationId="{A7681B50-C8A0-4F5F-B2E1-5787DFC42432}"/>
          </ac:spMkLst>
        </pc:spChg>
        <pc:spChg chg="del">
          <ac:chgData name="Armin Schneider" userId="4904bfd93c97bef6" providerId="LiveId" clId="{1D18939A-55D1-40C5-B02F-BD9A9B02EC49}" dt="2021-11-18T12:49:42.886" v="136" actId="26606"/>
          <ac:spMkLst>
            <pc:docMk/>
            <pc:sldMk cId="740220971" sldId="259"/>
            <ac:spMk id="13" creationId="{8C37C960-91F5-4F61-B2CD-8A037920720B}"/>
          </ac:spMkLst>
        </pc:spChg>
        <pc:spChg chg="add">
          <ac:chgData name="Armin Schneider" userId="4904bfd93c97bef6" providerId="LiveId" clId="{1D18939A-55D1-40C5-B02F-BD9A9B02EC49}" dt="2021-11-18T12:49:42.886" v="136" actId="26606"/>
          <ac:spMkLst>
            <pc:docMk/>
            <pc:sldMk cId="740220971" sldId="259"/>
            <ac:spMk id="18" creationId="{8C37C960-91F5-4F61-B2CD-8A037920720B}"/>
          </ac:spMkLst>
        </pc:spChg>
        <pc:picChg chg="del mod">
          <ac:chgData name="Armin Schneider" userId="4904bfd93c97bef6" providerId="LiveId" clId="{1D18939A-55D1-40C5-B02F-BD9A9B02EC49}" dt="2021-11-18T12:49:09.263" v="131" actId="478"/>
          <ac:picMkLst>
            <pc:docMk/>
            <pc:sldMk cId="740220971" sldId="259"/>
            <ac:picMk id="4" creationId="{C6EF159C-DDA2-45F6-991B-B489BA29F407}"/>
          </ac:picMkLst>
        </pc:picChg>
        <pc:picChg chg="add mod ord">
          <ac:chgData name="Armin Schneider" userId="4904bfd93c97bef6" providerId="LiveId" clId="{1D18939A-55D1-40C5-B02F-BD9A9B02EC49}" dt="2021-11-18T12:49:42.886" v="136" actId="26606"/>
          <ac:picMkLst>
            <pc:docMk/>
            <pc:sldMk cId="740220971" sldId="259"/>
            <ac:picMk id="6" creationId="{1F2FAEB6-2A4A-4710-B13E-F3D27357DE3F}"/>
          </ac:picMkLst>
        </pc:picChg>
        <pc:picChg chg="mod">
          <ac:chgData name="Armin Schneider" userId="4904bfd93c97bef6" providerId="LiveId" clId="{1D18939A-55D1-40C5-B02F-BD9A9B02EC49}" dt="2021-11-18T12:49:42.886" v="136" actId="26606"/>
          <ac:picMkLst>
            <pc:docMk/>
            <pc:sldMk cId="740220971" sldId="259"/>
            <ac:picMk id="8" creationId="{9EF9952C-7DD6-4D95-B9FE-9E6A9D5686A8}"/>
          </ac:picMkLst>
        </pc:picChg>
      </pc:sldChg>
      <pc:sldChg chg="modSp">
        <pc:chgData name="Armin Schneider" userId="4904bfd93c97bef6" providerId="LiveId" clId="{1D18939A-55D1-40C5-B02F-BD9A9B02EC49}" dt="2021-11-18T11:17:59.869" v="39"/>
        <pc:sldMkLst>
          <pc:docMk/>
          <pc:sldMk cId="1310227424" sldId="260"/>
        </pc:sldMkLst>
        <pc:graphicFrameChg chg="mod">
          <ac:chgData name="Armin Schneider" userId="4904bfd93c97bef6" providerId="LiveId" clId="{1D18939A-55D1-40C5-B02F-BD9A9B02EC49}" dt="2021-11-18T11:17:59.869" v="39"/>
          <ac:graphicFrameMkLst>
            <pc:docMk/>
            <pc:sldMk cId="1310227424" sldId="260"/>
            <ac:graphicFrameMk id="5" creationId="{A3817148-CA25-4DE0-A456-F95B684B3256}"/>
          </ac:graphicFrameMkLst>
        </pc:graphicFrameChg>
      </pc:sldChg>
      <pc:sldChg chg="modSp mod">
        <pc:chgData name="Armin Schneider" userId="4904bfd93c97bef6" providerId="LiveId" clId="{1D18939A-55D1-40C5-B02F-BD9A9B02EC49}" dt="2021-11-18T10:01:14.238" v="10" actId="20577"/>
        <pc:sldMkLst>
          <pc:docMk/>
          <pc:sldMk cId="1399469614" sldId="261"/>
        </pc:sldMkLst>
        <pc:spChg chg="mod">
          <ac:chgData name="Armin Schneider" userId="4904bfd93c97bef6" providerId="LiveId" clId="{1D18939A-55D1-40C5-B02F-BD9A9B02EC49}" dt="2021-11-18T10:01:14.238" v="10" actId="20577"/>
          <ac:spMkLst>
            <pc:docMk/>
            <pc:sldMk cId="1399469614" sldId="261"/>
            <ac:spMk id="2" creationId="{104B3087-B29D-4A1A-94A3-0C2453105849}"/>
          </ac:spMkLst>
        </pc:spChg>
      </pc:sldChg>
      <pc:sldChg chg="addSp modSp mod">
        <pc:chgData name="Armin Schneider" userId="4904bfd93c97bef6" providerId="LiveId" clId="{1D18939A-55D1-40C5-B02F-BD9A9B02EC49}" dt="2021-11-18T10:05:33.306" v="36" actId="207"/>
        <pc:sldMkLst>
          <pc:docMk/>
          <pc:sldMk cId="1251511545" sldId="263"/>
        </pc:sldMkLst>
        <pc:spChg chg="mod">
          <ac:chgData name="Armin Schneider" userId="4904bfd93c97bef6" providerId="LiveId" clId="{1D18939A-55D1-40C5-B02F-BD9A9B02EC49}" dt="2021-11-18T10:04:16.031" v="26" actId="27636"/>
          <ac:spMkLst>
            <pc:docMk/>
            <pc:sldMk cId="1251511545" sldId="263"/>
            <ac:spMk id="2" creationId="{395A1EB9-3013-4C21-9601-A2C42A7B8191}"/>
          </ac:spMkLst>
        </pc:spChg>
        <pc:spChg chg="add mod">
          <ac:chgData name="Armin Schneider" userId="4904bfd93c97bef6" providerId="LiveId" clId="{1D18939A-55D1-40C5-B02F-BD9A9B02EC49}" dt="2021-11-18T10:05:33.306" v="36" actId="207"/>
          <ac:spMkLst>
            <pc:docMk/>
            <pc:sldMk cId="1251511545" sldId="263"/>
            <ac:spMk id="3" creationId="{29F1CE5A-9F37-4910-8139-F656C60AFE21}"/>
          </ac:spMkLst>
        </pc:spChg>
      </pc:sldChg>
      <pc:sldChg chg="modSp mod">
        <pc:chgData name="Armin Schneider" userId="4904bfd93c97bef6" providerId="LiveId" clId="{1D18939A-55D1-40C5-B02F-BD9A9B02EC49}" dt="2021-11-18T10:38:00.090" v="37" actId="790"/>
        <pc:sldMkLst>
          <pc:docMk/>
          <pc:sldMk cId="2950783884" sldId="269"/>
        </pc:sldMkLst>
        <pc:spChg chg="mod">
          <ac:chgData name="Armin Schneider" userId="4904bfd93c97bef6" providerId="LiveId" clId="{1D18939A-55D1-40C5-B02F-BD9A9B02EC49}" dt="2021-11-18T10:38:00.090" v="37" actId="790"/>
          <ac:spMkLst>
            <pc:docMk/>
            <pc:sldMk cId="2950783884" sldId="269"/>
            <ac:spMk id="2" creationId="{BB69AD9A-EA43-4F8B-BD4F-EE73BEBC0049}"/>
          </ac:spMkLst>
        </pc:spChg>
      </pc:sldChg>
    </pc:docChg>
  </pc:docChgLst>
  <pc:docChgLst>
    <pc:chgData name="Armin Schneider" userId="4904bfd93c97bef6" providerId="LiveId" clId="{9BC14492-D8A9-4071-AC90-25B191C6C238}"/>
    <pc:docChg chg="undo custSel addSld delSld modSld">
      <pc:chgData name="Armin Schneider" userId="4904bfd93c97bef6" providerId="LiveId" clId="{9BC14492-D8A9-4071-AC90-25B191C6C238}" dt="2021-11-17T12:19:56.703" v="180" actId="26606"/>
      <pc:docMkLst>
        <pc:docMk/>
      </pc:docMkLst>
      <pc:sldChg chg="del">
        <pc:chgData name="Armin Schneider" userId="4904bfd93c97bef6" providerId="LiveId" clId="{9BC14492-D8A9-4071-AC90-25B191C6C238}" dt="2021-11-17T11:59:35.653" v="65" actId="47"/>
        <pc:sldMkLst>
          <pc:docMk/>
          <pc:sldMk cId="273651256" sldId="257"/>
        </pc:sldMkLst>
      </pc:sldChg>
      <pc:sldChg chg="modSp mod">
        <pc:chgData name="Armin Schneider" userId="4904bfd93c97bef6" providerId="LiveId" clId="{9BC14492-D8A9-4071-AC90-25B191C6C238}" dt="2021-11-17T08:08:18.396" v="6" actId="120"/>
        <pc:sldMkLst>
          <pc:docMk/>
          <pc:sldMk cId="1126959804" sldId="258"/>
        </pc:sldMkLst>
        <pc:spChg chg="mod">
          <ac:chgData name="Armin Schneider" userId="4904bfd93c97bef6" providerId="LiveId" clId="{9BC14492-D8A9-4071-AC90-25B191C6C238}" dt="2021-11-17T08:08:18.396" v="6" actId="120"/>
          <ac:spMkLst>
            <pc:docMk/>
            <pc:sldMk cId="1126959804" sldId="258"/>
            <ac:spMk id="2" creationId="{46028670-F930-4D61-B7CE-515E452A063D}"/>
          </ac:spMkLst>
        </pc:spChg>
      </pc:sldChg>
      <pc:sldChg chg="modSp mod">
        <pc:chgData name="Armin Schneider" userId="4904bfd93c97bef6" providerId="LiveId" clId="{9BC14492-D8A9-4071-AC90-25B191C6C238}" dt="2021-11-17T10:50:32.364" v="57" actId="20577"/>
        <pc:sldMkLst>
          <pc:docMk/>
          <pc:sldMk cId="1399469614" sldId="261"/>
        </pc:sldMkLst>
        <pc:spChg chg="mod">
          <ac:chgData name="Armin Schneider" userId="4904bfd93c97bef6" providerId="LiveId" clId="{9BC14492-D8A9-4071-AC90-25B191C6C238}" dt="2021-11-17T08:29:57.610" v="7" actId="20577"/>
          <ac:spMkLst>
            <pc:docMk/>
            <pc:sldMk cId="1399469614" sldId="261"/>
            <ac:spMk id="2" creationId="{104B3087-B29D-4A1A-94A3-0C2453105849}"/>
          </ac:spMkLst>
        </pc:spChg>
        <pc:spChg chg="mod">
          <ac:chgData name="Armin Schneider" userId="4904bfd93c97bef6" providerId="LiveId" clId="{9BC14492-D8A9-4071-AC90-25B191C6C238}" dt="2021-11-17T10:50:32.364" v="57" actId="20577"/>
          <ac:spMkLst>
            <pc:docMk/>
            <pc:sldMk cId="1399469614" sldId="261"/>
            <ac:spMk id="3" creationId="{888A0D0C-65A7-4112-A29F-475EDF89F0C4}"/>
          </ac:spMkLst>
        </pc:spChg>
      </pc:sldChg>
      <pc:sldChg chg="addSp delSp modSp mod setBg">
        <pc:chgData name="Armin Schneider" userId="4904bfd93c97bef6" providerId="LiveId" clId="{9BC14492-D8A9-4071-AC90-25B191C6C238}" dt="2021-11-17T12:00:10.174" v="71" actId="26606"/>
        <pc:sldMkLst>
          <pc:docMk/>
          <pc:sldMk cId="2356244875" sldId="264"/>
        </pc:sldMkLst>
        <pc:spChg chg="mod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2" creationId="{F1DCD1A1-1F27-4B43-AC08-3893C56967F6}"/>
          </ac:spMkLst>
        </pc:spChg>
        <pc:spChg chg="del">
          <ac:chgData name="Armin Schneider" userId="4904bfd93c97bef6" providerId="LiveId" clId="{9BC14492-D8A9-4071-AC90-25B191C6C238}" dt="2021-11-17T11:58:45.977" v="62" actId="26606"/>
          <ac:spMkLst>
            <pc:docMk/>
            <pc:sldMk cId="2356244875" sldId="264"/>
            <ac:spMk id="3" creationId="{610CDFAF-66EE-4CCC-B42E-5FF8EBC672B3}"/>
          </ac:spMkLst>
        </pc:spChg>
        <pc:spChg chg="add del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9" creationId="{3761EB98-E0C4-4B95-984A-E7D9DFADAA08}"/>
          </ac:spMkLst>
        </pc:spChg>
        <pc:spChg chg="add del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14" creationId="{5D3E2EEE-5E2B-473D-B932-CC1CB66592CD}"/>
          </ac:spMkLst>
        </pc:spChg>
        <pc:graphicFrameChg chg="add mod modGraphic">
          <ac:chgData name="Armin Schneider" userId="4904bfd93c97bef6" providerId="LiveId" clId="{9BC14492-D8A9-4071-AC90-25B191C6C238}" dt="2021-11-17T12:00:10.174" v="71" actId="26606"/>
          <ac:graphicFrameMkLst>
            <pc:docMk/>
            <pc:sldMk cId="2356244875" sldId="264"/>
            <ac:graphicFrameMk id="5" creationId="{C5AC8001-69EC-4D1B-B3B2-A476465D6AB0}"/>
          </ac:graphicFrameMkLst>
        </pc:graphicFrameChg>
      </pc:sldChg>
      <pc:sldChg chg="new del">
        <pc:chgData name="Armin Schneider" userId="4904bfd93c97bef6" providerId="LiveId" clId="{9BC14492-D8A9-4071-AC90-25B191C6C238}" dt="2021-11-17T11:26:09.594" v="60" actId="47"/>
        <pc:sldMkLst>
          <pc:docMk/>
          <pc:sldMk cId="2579532908" sldId="264"/>
        </pc:sldMkLst>
      </pc:sldChg>
      <pc:sldChg chg="new del">
        <pc:chgData name="Armin Schneider" userId="4904bfd93c97bef6" providerId="LiveId" clId="{9BC14492-D8A9-4071-AC90-25B191C6C238}" dt="2021-11-17T11:26:14.392" v="61" actId="47"/>
        <pc:sldMkLst>
          <pc:docMk/>
          <pc:sldMk cId="1277877799" sldId="265"/>
        </pc:sldMkLst>
      </pc:sldChg>
      <pc:sldChg chg="addSp delSp modSp new mod setBg">
        <pc:chgData name="Armin Schneider" userId="4904bfd93c97bef6" providerId="LiveId" clId="{9BC14492-D8A9-4071-AC90-25B191C6C238}" dt="2021-11-17T12:19:56.703" v="180" actId="26606"/>
        <pc:sldMkLst>
          <pc:docMk/>
          <pc:sldMk cId="3789747234" sldId="265"/>
        </pc:sldMkLst>
        <pc:spChg chg="mo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2" creationId="{BACE819B-B9CD-4D5C-B368-88749B147B92}"/>
          </ac:spMkLst>
        </pc:spChg>
        <pc:spChg chg="add del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3" creationId="{F460C01D-97AC-49A6-AA57-B7BE4EDD7017}"/>
          </ac:spMkLst>
        </pc:spChg>
        <pc:spChg chg="add del">
          <ac:chgData name="Armin Schneider" userId="4904bfd93c97bef6" providerId="LiveId" clId="{9BC14492-D8A9-4071-AC90-25B191C6C238}" dt="2021-11-17T12:19:43.785" v="177" actId="26606"/>
          <ac:spMkLst>
            <pc:docMk/>
            <pc:sldMk cId="3789747234" sldId="265"/>
            <ac:spMk id="9" creationId="{19F9BF86-FE94-4517-B97D-026C7515E589}"/>
          </ac:spMkLst>
        </pc:spChg>
        <pc:spChg chg="add del">
          <ac:chgData name="Armin Schneider" userId="4904bfd93c97bef6" providerId="LiveId" clId="{9BC14492-D8A9-4071-AC90-25B191C6C238}" dt="2021-11-17T12:19:43.785" v="177" actId="26606"/>
          <ac:spMkLst>
            <pc:docMk/>
            <pc:sldMk cId="3789747234" sldId="265"/>
            <ac:spMk id="11" creationId="{F7C2A816-955C-4079-AAAB-066EBD44186B}"/>
          </ac:spMkLst>
        </pc:spChg>
        <pc:spChg chg="add del">
          <ac:chgData name="Armin Schneider" userId="4904bfd93c97bef6" providerId="LiveId" clId="{9BC14492-D8A9-4071-AC90-25B191C6C238}" dt="2021-11-17T12:19:56.687" v="179" actId="26606"/>
          <ac:spMkLst>
            <pc:docMk/>
            <pc:sldMk cId="3789747234" sldId="265"/>
            <ac:spMk id="13" creationId="{19F9BF86-FE94-4517-B97D-026C7515E589}"/>
          </ac:spMkLst>
        </pc:spChg>
        <pc:spChg chg="add del">
          <ac:chgData name="Armin Schneider" userId="4904bfd93c97bef6" providerId="LiveId" clId="{9BC14492-D8A9-4071-AC90-25B191C6C238}" dt="2021-11-17T12:19:56.687" v="179" actId="26606"/>
          <ac:spMkLst>
            <pc:docMk/>
            <pc:sldMk cId="3789747234" sldId="265"/>
            <ac:spMk id="15" creationId="{F7C2A816-955C-4079-AAAB-066EBD44186B}"/>
          </ac:spMkLst>
        </pc:spChg>
        <pc:spChg chg="ad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17" creationId="{19F9BF86-FE94-4517-B97D-026C7515E589}"/>
          </ac:spMkLst>
        </pc:spChg>
        <pc:spChg chg="ad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19" creationId="{F7C2A816-955C-4079-AAAB-066EBD44186B}"/>
          </ac:spMkLst>
        </pc:spChg>
        <pc:picChg chg="add del">
          <ac:chgData name="Armin Schneider" userId="4904bfd93c97bef6" providerId="LiveId" clId="{9BC14492-D8A9-4071-AC90-25B191C6C238}" dt="2021-11-17T12:19:43.785" v="177" actId="26606"/>
          <ac:picMkLst>
            <pc:docMk/>
            <pc:sldMk cId="3789747234" sldId="265"/>
            <ac:picMk id="5" creationId="{AD9EEF35-9964-4575-9ABD-47B16E9FF66D}"/>
          </ac:picMkLst>
        </pc:picChg>
        <pc:picChg chg="add del">
          <ac:chgData name="Armin Schneider" userId="4904bfd93c97bef6" providerId="LiveId" clId="{9BC14492-D8A9-4071-AC90-25B191C6C238}" dt="2021-11-17T12:19:56.687" v="179" actId="26606"/>
          <ac:picMkLst>
            <pc:docMk/>
            <pc:sldMk cId="3789747234" sldId="265"/>
            <ac:picMk id="14" creationId="{4EBBB3EF-37E5-4E32-AAA0-34833555AF10}"/>
          </ac:picMkLst>
        </pc:picChg>
        <pc:picChg chg="add">
          <ac:chgData name="Armin Schneider" userId="4904bfd93c97bef6" providerId="LiveId" clId="{9BC14492-D8A9-4071-AC90-25B191C6C238}" dt="2021-11-17T12:19:56.703" v="180" actId="26606"/>
          <ac:picMkLst>
            <pc:docMk/>
            <pc:sldMk cId="3789747234" sldId="265"/>
            <ac:picMk id="18" creationId="{AD9EEF35-9964-4575-9ABD-47B16E9FF6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4388BE-13D2-490E-B749-E1FAA939364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0424E2-AB0E-4C5A-AEC3-A999F60184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Was </a:t>
          </a:r>
          <a:r>
            <a:rPr lang="en-GB" dirty="0" err="1"/>
            <a:t>ist</a:t>
          </a:r>
          <a:r>
            <a:rPr lang="en-GB" dirty="0"/>
            <a:t> Social Media</a:t>
          </a:r>
          <a:endParaRPr lang="en-US" dirty="0"/>
        </a:p>
      </dgm:t>
    </dgm:pt>
    <dgm:pt modelId="{D78987A0-1F90-49DE-980F-E898A7E96FCA}" type="parTrans" cxnId="{89A36341-0F33-4A9C-8797-D42671F51F9D}">
      <dgm:prSet/>
      <dgm:spPr/>
      <dgm:t>
        <a:bodyPr/>
        <a:lstStyle/>
        <a:p>
          <a:endParaRPr lang="en-US"/>
        </a:p>
      </dgm:t>
    </dgm:pt>
    <dgm:pt modelId="{5FCD65B4-3744-407A-889A-D11D705E1D31}" type="sibTrans" cxnId="{89A36341-0F33-4A9C-8797-D42671F51F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E44EFE-B729-435C-BC20-CC42335B65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AT" noProof="0" dirty="0"/>
            <a:t>Wie benutzen wir Social Media</a:t>
          </a:r>
        </a:p>
      </dgm:t>
    </dgm:pt>
    <dgm:pt modelId="{B4F4DEBC-2852-4FF5-A942-6DC6849B2B9D}" type="parTrans" cxnId="{D9D9AD6D-D93D-4F7D-BFDF-42E7B07659E6}">
      <dgm:prSet/>
      <dgm:spPr/>
      <dgm:t>
        <a:bodyPr/>
        <a:lstStyle/>
        <a:p>
          <a:endParaRPr lang="en-US"/>
        </a:p>
      </dgm:t>
    </dgm:pt>
    <dgm:pt modelId="{96617F2E-7D15-4DC5-92FE-BB9B8E60C947}" type="sibTrans" cxnId="{D9D9AD6D-D93D-4F7D-BFDF-42E7B07659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B651BE-43F8-4719-BCB9-6EAEF1C596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AT" noProof="0" dirty="0"/>
            <a:t>Welche Auswirken hat Social Media auf uns</a:t>
          </a:r>
        </a:p>
      </dgm:t>
    </dgm:pt>
    <dgm:pt modelId="{DB54DC55-2134-4094-A666-97CFB640DCF5}" type="parTrans" cxnId="{2D5115A8-A2D7-4554-9443-F3EC17ECFB43}">
      <dgm:prSet/>
      <dgm:spPr/>
      <dgm:t>
        <a:bodyPr/>
        <a:lstStyle/>
        <a:p>
          <a:endParaRPr lang="en-US"/>
        </a:p>
      </dgm:t>
    </dgm:pt>
    <dgm:pt modelId="{C9A4B2F7-F436-4404-8931-51FC5407A4E1}" type="sibTrans" cxnId="{2D5115A8-A2D7-4554-9443-F3EC17ECFB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B514D6-404C-4617-81F8-DDE07CF869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AT" noProof="0" dirty="0"/>
            <a:t>Welche </a:t>
          </a:r>
          <a:br>
            <a:rPr lang="de-AT" noProof="0" dirty="0"/>
          </a:br>
          <a:r>
            <a:rPr lang="de-AT" noProof="0" dirty="0"/>
            <a:t>Probleme bringt Social Media</a:t>
          </a:r>
        </a:p>
      </dgm:t>
    </dgm:pt>
    <dgm:pt modelId="{A798241B-8E51-4EE2-A197-A2D92412B222}" type="parTrans" cxnId="{0F4FA934-59EE-4693-9093-A7A6966104A4}">
      <dgm:prSet/>
      <dgm:spPr/>
      <dgm:t>
        <a:bodyPr/>
        <a:lstStyle/>
        <a:p>
          <a:endParaRPr lang="en-US"/>
        </a:p>
      </dgm:t>
    </dgm:pt>
    <dgm:pt modelId="{5B7AFFEB-06D5-4087-A50B-E8CFEAFC3246}" type="sibTrans" cxnId="{0F4FA934-59EE-4693-9093-A7A6966104A4}">
      <dgm:prSet/>
      <dgm:spPr/>
      <dgm:t>
        <a:bodyPr/>
        <a:lstStyle/>
        <a:p>
          <a:endParaRPr lang="en-US"/>
        </a:p>
      </dgm:t>
    </dgm:pt>
    <dgm:pt modelId="{1A1759A8-10C6-4E3C-B3D9-357BD6367B61}" type="pres">
      <dgm:prSet presAssocID="{5E4388BE-13D2-490E-B749-E1FAA939364F}" presName="root" presStyleCnt="0">
        <dgm:presLayoutVars>
          <dgm:dir/>
          <dgm:resizeHandles val="exact"/>
        </dgm:presLayoutVars>
      </dgm:prSet>
      <dgm:spPr/>
    </dgm:pt>
    <dgm:pt modelId="{A3EA4F12-6759-4B38-8DDA-13935C2D14E0}" type="pres">
      <dgm:prSet presAssocID="{840424E2-AB0E-4C5A-AEC3-A999F6018468}" presName="compNode" presStyleCnt="0"/>
      <dgm:spPr/>
    </dgm:pt>
    <dgm:pt modelId="{8AA3C0FD-EC94-4791-B371-DEDD882FB291}" type="pres">
      <dgm:prSet presAssocID="{840424E2-AB0E-4C5A-AEC3-A999F601846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756D6A8-6C72-4A1F-BEE6-2D358E4AAA4A}" type="pres">
      <dgm:prSet presAssocID="{840424E2-AB0E-4C5A-AEC3-A999F60184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D9FCA96-F2ED-4759-8751-D44BC2FCD09B}" type="pres">
      <dgm:prSet presAssocID="{840424E2-AB0E-4C5A-AEC3-A999F6018468}" presName="spaceRect" presStyleCnt="0"/>
      <dgm:spPr/>
    </dgm:pt>
    <dgm:pt modelId="{EF90A909-441E-411E-B39E-AE89FA29C399}" type="pres">
      <dgm:prSet presAssocID="{840424E2-AB0E-4C5A-AEC3-A999F6018468}" presName="textRect" presStyleLbl="revTx" presStyleIdx="0" presStyleCnt="4">
        <dgm:presLayoutVars>
          <dgm:chMax val="1"/>
          <dgm:chPref val="1"/>
        </dgm:presLayoutVars>
      </dgm:prSet>
      <dgm:spPr/>
    </dgm:pt>
    <dgm:pt modelId="{DAA411DB-E95C-4C48-9CAC-AF519820ACA3}" type="pres">
      <dgm:prSet presAssocID="{5FCD65B4-3744-407A-889A-D11D705E1D31}" presName="sibTrans" presStyleCnt="0"/>
      <dgm:spPr/>
    </dgm:pt>
    <dgm:pt modelId="{E0410C37-1C79-46B6-9C55-6C5DC7638EE5}" type="pres">
      <dgm:prSet presAssocID="{36E44EFE-B729-435C-BC20-CC42335B6538}" presName="compNode" presStyleCnt="0"/>
      <dgm:spPr/>
    </dgm:pt>
    <dgm:pt modelId="{8537FDCC-1282-4C42-AC21-C95F300A6413}" type="pres">
      <dgm:prSet presAssocID="{36E44EFE-B729-435C-BC20-CC42335B653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12B6D5D-1C6E-4817-8789-9631F91826CA}" type="pres">
      <dgm:prSet presAssocID="{36E44EFE-B729-435C-BC20-CC42335B65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755CC34-DF91-4E27-AA0F-823666DDD26A}" type="pres">
      <dgm:prSet presAssocID="{36E44EFE-B729-435C-BC20-CC42335B6538}" presName="spaceRect" presStyleCnt="0"/>
      <dgm:spPr/>
    </dgm:pt>
    <dgm:pt modelId="{DAE89DF9-65DF-4467-8B6C-776AAF63F782}" type="pres">
      <dgm:prSet presAssocID="{36E44EFE-B729-435C-BC20-CC42335B6538}" presName="textRect" presStyleLbl="revTx" presStyleIdx="1" presStyleCnt="4">
        <dgm:presLayoutVars>
          <dgm:chMax val="1"/>
          <dgm:chPref val="1"/>
        </dgm:presLayoutVars>
      </dgm:prSet>
      <dgm:spPr/>
    </dgm:pt>
    <dgm:pt modelId="{09CC8190-7A4B-4FAF-8462-F3FDF8C8D63A}" type="pres">
      <dgm:prSet presAssocID="{96617F2E-7D15-4DC5-92FE-BB9B8E60C947}" presName="sibTrans" presStyleCnt="0"/>
      <dgm:spPr/>
    </dgm:pt>
    <dgm:pt modelId="{24E3357E-6985-412A-A31A-8C9571255180}" type="pres">
      <dgm:prSet presAssocID="{61B651BE-43F8-4719-BCB9-6EAEF1C596DF}" presName="compNode" presStyleCnt="0"/>
      <dgm:spPr/>
    </dgm:pt>
    <dgm:pt modelId="{C6376FAB-3A10-42DF-87CF-11D1ACA776EC}" type="pres">
      <dgm:prSet presAssocID="{61B651BE-43F8-4719-BCB9-6EAEF1C596D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DA04739-557A-4E16-BD54-6CB589BF2690}" type="pres">
      <dgm:prSet presAssocID="{61B651BE-43F8-4719-BCB9-6EAEF1C596DF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EBB17B-401B-43C8-8532-DE7BEEAEB246}" type="pres">
      <dgm:prSet presAssocID="{61B651BE-43F8-4719-BCB9-6EAEF1C596DF}" presName="spaceRect" presStyleCnt="0"/>
      <dgm:spPr/>
    </dgm:pt>
    <dgm:pt modelId="{38981C54-2A8B-4E19-927C-EEE5A5444B63}" type="pres">
      <dgm:prSet presAssocID="{61B651BE-43F8-4719-BCB9-6EAEF1C596DF}" presName="textRect" presStyleLbl="revTx" presStyleIdx="2" presStyleCnt="4">
        <dgm:presLayoutVars>
          <dgm:chMax val="1"/>
          <dgm:chPref val="1"/>
        </dgm:presLayoutVars>
      </dgm:prSet>
      <dgm:spPr/>
    </dgm:pt>
    <dgm:pt modelId="{F7691B87-5470-4AF0-9286-AB20BAFB12DA}" type="pres">
      <dgm:prSet presAssocID="{C9A4B2F7-F436-4404-8931-51FC5407A4E1}" presName="sibTrans" presStyleCnt="0"/>
      <dgm:spPr/>
    </dgm:pt>
    <dgm:pt modelId="{2464DD08-6A51-4DA8-8E24-1D30919F0B37}" type="pres">
      <dgm:prSet presAssocID="{B6B514D6-404C-4617-81F8-DDE07CF869D3}" presName="compNode" presStyleCnt="0"/>
      <dgm:spPr/>
    </dgm:pt>
    <dgm:pt modelId="{D17C2581-88F5-4E5E-B1D8-42A5F5B8BDC6}" type="pres">
      <dgm:prSet presAssocID="{B6B514D6-404C-4617-81F8-DDE07CF869D3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29EC928-7470-4337-B191-14B1DE136B97}" type="pres">
      <dgm:prSet presAssocID="{B6B514D6-404C-4617-81F8-DDE07CF86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5CA0CF-1F33-4DF5-B79D-B937DB3553CD}" type="pres">
      <dgm:prSet presAssocID="{B6B514D6-404C-4617-81F8-DDE07CF869D3}" presName="spaceRect" presStyleCnt="0"/>
      <dgm:spPr/>
    </dgm:pt>
    <dgm:pt modelId="{2401AA0E-6A14-472A-BE03-FBCB45AA5147}" type="pres">
      <dgm:prSet presAssocID="{B6B514D6-404C-4617-81F8-DDE07CF86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4FA934-59EE-4693-9093-A7A6966104A4}" srcId="{5E4388BE-13D2-490E-B749-E1FAA939364F}" destId="{B6B514D6-404C-4617-81F8-DDE07CF869D3}" srcOrd="3" destOrd="0" parTransId="{A798241B-8E51-4EE2-A197-A2D92412B222}" sibTransId="{5B7AFFEB-06D5-4087-A50B-E8CFEAFC3246}"/>
    <dgm:cxn modelId="{6993E834-C895-4CB9-8A06-584232DBCA84}" type="presOf" srcId="{840424E2-AB0E-4C5A-AEC3-A999F6018468}" destId="{EF90A909-441E-411E-B39E-AE89FA29C399}" srcOrd="0" destOrd="0" presId="urn:microsoft.com/office/officeart/2018/5/layout/IconLeafLabelList"/>
    <dgm:cxn modelId="{89A36341-0F33-4A9C-8797-D42671F51F9D}" srcId="{5E4388BE-13D2-490E-B749-E1FAA939364F}" destId="{840424E2-AB0E-4C5A-AEC3-A999F6018468}" srcOrd="0" destOrd="0" parTransId="{D78987A0-1F90-49DE-980F-E898A7E96FCA}" sibTransId="{5FCD65B4-3744-407A-889A-D11D705E1D31}"/>
    <dgm:cxn modelId="{D9D9AD6D-D93D-4F7D-BFDF-42E7B07659E6}" srcId="{5E4388BE-13D2-490E-B749-E1FAA939364F}" destId="{36E44EFE-B729-435C-BC20-CC42335B6538}" srcOrd="1" destOrd="0" parTransId="{B4F4DEBC-2852-4FF5-A942-6DC6849B2B9D}" sibTransId="{96617F2E-7D15-4DC5-92FE-BB9B8E60C947}"/>
    <dgm:cxn modelId="{55513977-8B93-4D8C-973D-993066F2F39C}" type="presOf" srcId="{B6B514D6-404C-4617-81F8-DDE07CF869D3}" destId="{2401AA0E-6A14-472A-BE03-FBCB45AA5147}" srcOrd="0" destOrd="0" presId="urn:microsoft.com/office/officeart/2018/5/layout/IconLeafLabelList"/>
    <dgm:cxn modelId="{158CAF58-D945-4060-ACDE-6821912FCE63}" type="presOf" srcId="{5E4388BE-13D2-490E-B749-E1FAA939364F}" destId="{1A1759A8-10C6-4E3C-B3D9-357BD6367B61}" srcOrd="0" destOrd="0" presId="urn:microsoft.com/office/officeart/2018/5/layout/IconLeafLabelList"/>
    <dgm:cxn modelId="{7F0FA67D-E43B-453D-9C0F-CFFE87D14147}" type="presOf" srcId="{61B651BE-43F8-4719-BCB9-6EAEF1C596DF}" destId="{38981C54-2A8B-4E19-927C-EEE5A5444B63}" srcOrd="0" destOrd="0" presId="urn:microsoft.com/office/officeart/2018/5/layout/IconLeafLabelList"/>
    <dgm:cxn modelId="{2D5115A8-A2D7-4554-9443-F3EC17ECFB43}" srcId="{5E4388BE-13D2-490E-B749-E1FAA939364F}" destId="{61B651BE-43F8-4719-BCB9-6EAEF1C596DF}" srcOrd="2" destOrd="0" parTransId="{DB54DC55-2134-4094-A666-97CFB640DCF5}" sibTransId="{C9A4B2F7-F436-4404-8931-51FC5407A4E1}"/>
    <dgm:cxn modelId="{E3E940D6-3AFF-4603-A456-495EC814AB12}" type="presOf" srcId="{36E44EFE-B729-435C-BC20-CC42335B6538}" destId="{DAE89DF9-65DF-4467-8B6C-776AAF63F782}" srcOrd="0" destOrd="0" presId="urn:microsoft.com/office/officeart/2018/5/layout/IconLeafLabelList"/>
    <dgm:cxn modelId="{30DEB39B-88E3-4C7F-A900-179C137DB6E2}" type="presParOf" srcId="{1A1759A8-10C6-4E3C-B3D9-357BD6367B61}" destId="{A3EA4F12-6759-4B38-8DDA-13935C2D14E0}" srcOrd="0" destOrd="0" presId="urn:microsoft.com/office/officeart/2018/5/layout/IconLeafLabelList"/>
    <dgm:cxn modelId="{F97A69B3-533E-4513-B05E-F8E448A79245}" type="presParOf" srcId="{A3EA4F12-6759-4B38-8DDA-13935C2D14E0}" destId="{8AA3C0FD-EC94-4791-B371-DEDD882FB291}" srcOrd="0" destOrd="0" presId="urn:microsoft.com/office/officeart/2018/5/layout/IconLeafLabelList"/>
    <dgm:cxn modelId="{B784CE7F-B211-45D0-92F9-FED4CAFF3A8B}" type="presParOf" srcId="{A3EA4F12-6759-4B38-8DDA-13935C2D14E0}" destId="{9756D6A8-6C72-4A1F-BEE6-2D358E4AAA4A}" srcOrd="1" destOrd="0" presId="urn:microsoft.com/office/officeart/2018/5/layout/IconLeafLabelList"/>
    <dgm:cxn modelId="{BAD1BC39-1C56-450C-B54C-199FE87B9EDC}" type="presParOf" srcId="{A3EA4F12-6759-4B38-8DDA-13935C2D14E0}" destId="{7D9FCA96-F2ED-4759-8751-D44BC2FCD09B}" srcOrd="2" destOrd="0" presId="urn:microsoft.com/office/officeart/2018/5/layout/IconLeafLabelList"/>
    <dgm:cxn modelId="{5E06891F-98FB-4516-B5CA-ACD5D028740B}" type="presParOf" srcId="{A3EA4F12-6759-4B38-8DDA-13935C2D14E0}" destId="{EF90A909-441E-411E-B39E-AE89FA29C399}" srcOrd="3" destOrd="0" presId="urn:microsoft.com/office/officeart/2018/5/layout/IconLeafLabelList"/>
    <dgm:cxn modelId="{AE84390B-9357-4901-B38E-D57C8C1DF7FB}" type="presParOf" srcId="{1A1759A8-10C6-4E3C-B3D9-357BD6367B61}" destId="{DAA411DB-E95C-4C48-9CAC-AF519820ACA3}" srcOrd="1" destOrd="0" presId="urn:microsoft.com/office/officeart/2018/5/layout/IconLeafLabelList"/>
    <dgm:cxn modelId="{98850B0E-8B27-4531-9071-6D6FFEF1C387}" type="presParOf" srcId="{1A1759A8-10C6-4E3C-B3D9-357BD6367B61}" destId="{E0410C37-1C79-46B6-9C55-6C5DC7638EE5}" srcOrd="2" destOrd="0" presId="urn:microsoft.com/office/officeart/2018/5/layout/IconLeafLabelList"/>
    <dgm:cxn modelId="{F52843A4-D381-48CD-BFC2-1EBA6D0EEB29}" type="presParOf" srcId="{E0410C37-1C79-46B6-9C55-6C5DC7638EE5}" destId="{8537FDCC-1282-4C42-AC21-C95F300A6413}" srcOrd="0" destOrd="0" presId="urn:microsoft.com/office/officeart/2018/5/layout/IconLeafLabelList"/>
    <dgm:cxn modelId="{57F2892B-210A-4764-829A-A51EEE087AF9}" type="presParOf" srcId="{E0410C37-1C79-46B6-9C55-6C5DC7638EE5}" destId="{012B6D5D-1C6E-4817-8789-9631F91826CA}" srcOrd="1" destOrd="0" presId="urn:microsoft.com/office/officeart/2018/5/layout/IconLeafLabelList"/>
    <dgm:cxn modelId="{74DA3588-7058-41D9-BA94-56F8CA6AFD53}" type="presParOf" srcId="{E0410C37-1C79-46B6-9C55-6C5DC7638EE5}" destId="{1755CC34-DF91-4E27-AA0F-823666DDD26A}" srcOrd="2" destOrd="0" presId="urn:microsoft.com/office/officeart/2018/5/layout/IconLeafLabelList"/>
    <dgm:cxn modelId="{F4CBB34D-6213-4F6B-BA68-18AC77A4B3EF}" type="presParOf" srcId="{E0410C37-1C79-46B6-9C55-6C5DC7638EE5}" destId="{DAE89DF9-65DF-4467-8B6C-776AAF63F782}" srcOrd="3" destOrd="0" presId="urn:microsoft.com/office/officeart/2018/5/layout/IconLeafLabelList"/>
    <dgm:cxn modelId="{36859F24-ADC0-4C28-8DCB-09095813A7E3}" type="presParOf" srcId="{1A1759A8-10C6-4E3C-B3D9-357BD6367B61}" destId="{09CC8190-7A4B-4FAF-8462-F3FDF8C8D63A}" srcOrd="3" destOrd="0" presId="urn:microsoft.com/office/officeart/2018/5/layout/IconLeafLabelList"/>
    <dgm:cxn modelId="{1B0517D4-6DDD-44C5-84F5-EFE94145AEFE}" type="presParOf" srcId="{1A1759A8-10C6-4E3C-B3D9-357BD6367B61}" destId="{24E3357E-6985-412A-A31A-8C9571255180}" srcOrd="4" destOrd="0" presId="urn:microsoft.com/office/officeart/2018/5/layout/IconLeafLabelList"/>
    <dgm:cxn modelId="{3A9FF475-487D-4430-8F87-3D2DC165F1C3}" type="presParOf" srcId="{24E3357E-6985-412A-A31A-8C9571255180}" destId="{C6376FAB-3A10-42DF-87CF-11D1ACA776EC}" srcOrd="0" destOrd="0" presId="urn:microsoft.com/office/officeart/2018/5/layout/IconLeafLabelList"/>
    <dgm:cxn modelId="{180FE2AE-60AE-4EEF-82AB-91375FC441C5}" type="presParOf" srcId="{24E3357E-6985-412A-A31A-8C9571255180}" destId="{0DA04739-557A-4E16-BD54-6CB589BF2690}" srcOrd="1" destOrd="0" presId="urn:microsoft.com/office/officeart/2018/5/layout/IconLeafLabelList"/>
    <dgm:cxn modelId="{12E05E8B-8B78-4F7E-8048-310A60F4687D}" type="presParOf" srcId="{24E3357E-6985-412A-A31A-8C9571255180}" destId="{92EBB17B-401B-43C8-8532-DE7BEEAEB246}" srcOrd="2" destOrd="0" presId="urn:microsoft.com/office/officeart/2018/5/layout/IconLeafLabelList"/>
    <dgm:cxn modelId="{0E0834B9-D213-4E4A-B1CE-0EC98995260E}" type="presParOf" srcId="{24E3357E-6985-412A-A31A-8C9571255180}" destId="{38981C54-2A8B-4E19-927C-EEE5A5444B63}" srcOrd="3" destOrd="0" presId="urn:microsoft.com/office/officeart/2018/5/layout/IconLeafLabelList"/>
    <dgm:cxn modelId="{9C01F0A4-CF3F-41B0-B45F-7FB6DC4F258B}" type="presParOf" srcId="{1A1759A8-10C6-4E3C-B3D9-357BD6367B61}" destId="{F7691B87-5470-4AF0-9286-AB20BAFB12DA}" srcOrd="5" destOrd="0" presId="urn:microsoft.com/office/officeart/2018/5/layout/IconLeafLabelList"/>
    <dgm:cxn modelId="{3FD9EC19-6841-48F1-A2BB-3E01D6273DCA}" type="presParOf" srcId="{1A1759A8-10C6-4E3C-B3D9-357BD6367B61}" destId="{2464DD08-6A51-4DA8-8E24-1D30919F0B37}" srcOrd="6" destOrd="0" presId="urn:microsoft.com/office/officeart/2018/5/layout/IconLeafLabelList"/>
    <dgm:cxn modelId="{E3C98B4D-35FD-4050-BC61-66A97AD1E913}" type="presParOf" srcId="{2464DD08-6A51-4DA8-8E24-1D30919F0B37}" destId="{D17C2581-88F5-4E5E-B1D8-42A5F5B8BDC6}" srcOrd="0" destOrd="0" presId="urn:microsoft.com/office/officeart/2018/5/layout/IconLeafLabelList"/>
    <dgm:cxn modelId="{F8EACAFB-83F8-43F5-8811-7F5A55A00F5F}" type="presParOf" srcId="{2464DD08-6A51-4DA8-8E24-1D30919F0B37}" destId="{A29EC928-7470-4337-B191-14B1DE136B97}" srcOrd="1" destOrd="0" presId="urn:microsoft.com/office/officeart/2018/5/layout/IconLeafLabelList"/>
    <dgm:cxn modelId="{B062C59C-6FED-43F6-B320-A51B57C59D89}" type="presParOf" srcId="{2464DD08-6A51-4DA8-8E24-1D30919F0B37}" destId="{FC5CA0CF-1F33-4DF5-B79D-B937DB3553CD}" srcOrd="2" destOrd="0" presId="urn:microsoft.com/office/officeart/2018/5/layout/IconLeafLabelList"/>
    <dgm:cxn modelId="{D7F672DB-9570-4A1A-A1E9-B2DC17CD30C5}" type="presParOf" srcId="{2464DD08-6A51-4DA8-8E24-1D30919F0B37}" destId="{2401AA0E-6A14-472A-BE03-FBCB45AA514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B5398-9FC7-4B3C-8AA9-D160CECD5AB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68719D-0515-4928-AC83-EAEEAB5E81A5}">
      <dgm:prSet/>
      <dgm:spPr/>
      <dgm:t>
        <a:bodyPr/>
        <a:lstStyle/>
        <a:p>
          <a:r>
            <a:rPr lang="de-DE"/>
            <a:t>•Über das Internet zu vernetzen</a:t>
          </a:r>
          <a:endParaRPr lang="en-US"/>
        </a:p>
      </dgm:t>
    </dgm:pt>
    <dgm:pt modelId="{6312B551-31E1-4894-8952-3D1A047EE0C0}" type="parTrans" cxnId="{3FC6C8C6-6ACC-4BCA-9CBC-A6B3BA2F2A26}">
      <dgm:prSet/>
      <dgm:spPr/>
      <dgm:t>
        <a:bodyPr/>
        <a:lstStyle/>
        <a:p>
          <a:endParaRPr lang="en-US"/>
        </a:p>
      </dgm:t>
    </dgm:pt>
    <dgm:pt modelId="{39F7E63F-4BA4-45B6-9461-98D37CB36681}" type="sibTrans" cxnId="{3FC6C8C6-6ACC-4BCA-9CBC-A6B3BA2F2A26}">
      <dgm:prSet/>
      <dgm:spPr/>
      <dgm:t>
        <a:bodyPr/>
        <a:lstStyle/>
        <a:p>
          <a:endParaRPr lang="en-US"/>
        </a:p>
      </dgm:t>
    </dgm:pt>
    <dgm:pt modelId="{4F2D79E3-9D03-4914-8802-851D9215F2AB}">
      <dgm:prSet/>
      <dgm:spPr/>
      <dgm:t>
        <a:bodyPr/>
        <a:lstStyle/>
        <a:p>
          <a:r>
            <a:rPr lang="de-DE"/>
            <a:t>•Informationsaustausch</a:t>
          </a:r>
          <a:endParaRPr lang="en-US"/>
        </a:p>
      </dgm:t>
    </dgm:pt>
    <dgm:pt modelId="{7BA00B13-AC41-4DCB-937E-168DA268351C}" type="parTrans" cxnId="{60E19BB2-BF3D-45C4-8175-9FAD7F78DA3D}">
      <dgm:prSet/>
      <dgm:spPr/>
      <dgm:t>
        <a:bodyPr/>
        <a:lstStyle/>
        <a:p>
          <a:endParaRPr lang="en-US"/>
        </a:p>
      </dgm:t>
    </dgm:pt>
    <dgm:pt modelId="{4649F7A9-E786-4181-9B1D-02E4456BFB71}" type="sibTrans" cxnId="{60E19BB2-BF3D-45C4-8175-9FAD7F78DA3D}">
      <dgm:prSet/>
      <dgm:spPr/>
      <dgm:t>
        <a:bodyPr/>
        <a:lstStyle/>
        <a:p>
          <a:endParaRPr lang="en-US"/>
        </a:p>
      </dgm:t>
    </dgm:pt>
    <dgm:pt modelId="{C1AA1B0B-3EBA-431D-A223-D0858C9756AC}">
      <dgm:prSet/>
      <dgm:spPr/>
      <dgm:t>
        <a:bodyPr/>
        <a:lstStyle/>
        <a:p>
          <a:r>
            <a:rPr lang="de-DE"/>
            <a:t>•Zwei oder mehrere Personen</a:t>
          </a:r>
          <a:endParaRPr lang="en-US"/>
        </a:p>
      </dgm:t>
    </dgm:pt>
    <dgm:pt modelId="{A71B8EFC-4E04-42AE-BF1F-95099F7CBC2D}" type="parTrans" cxnId="{EBF82FE9-2973-4DAD-BA6C-CBD4A4EF6A7A}">
      <dgm:prSet/>
      <dgm:spPr/>
      <dgm:t>
        <a:bodyPr/>
        <a:lstStyle/>
        <a:p>
          <a:endParaRPr lang="en-US"/>
        </a:p>
      </dgm:t>
    </dgm:pt>
    <dgm:pt modelId="{197E259D-C05F-48CE-8040-D74254972BCC}" type="sibTrans" cxnId="{EBF82FE9-2973-4DAD-BA6C-CBD4A4EF6A7A}">
      <dgm:prSet/>
      <dgm:spPr/>
      <dgm:t>
        <a:bodyPr/>
        <a:lstStyle/>
        <a:p>
          <a:endParaRPr lang="en-US"/>
        </a:p>
      </dgm:t>
    </dgm:pt>
    <dgm:pt modelId="{859ECD1E-8A7E-429D-A317-1EE8338143AA}" type="pres">
      <dgm:prSet presAssocID="{3B8B5398-9FC7-4B3C-8AA9-D160CECD5A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991314-1352-4DAC-AE02-3BA940AE1FBF}" type="pres">
      <dgm:prSet presAssocID="{E468719D-0515-4928-AC83-EAEEAB5E81A5}" presName="hierRoot1" presStyleCnt="0"/>
      <dgm:spPr/>
    </dgm:pt>
    <dgm:pt modelId="{79DDDC88-84F0-4646-80D8-6158F61D83C1}" type="pres">
      <dgm:prSet presAssocID="{E468719D-0515-4928-AC83-EAEEAB5E81A5}" presName="composite" presStyleCnt="0"/>
      <dgm:spPr/>
    </dgm:pt>
    <dgm:pt modelId="{45959368-95DD-431D-B2FA-C96EEBD272DF}" type="pres">
      <dgm:prSet presAssocID="{E468719D-0515-4928-AC83-EAEEAB5E81A5}" presName="background" presStyleLbl="node0" presStyleIdx="0" presStyleCnt="3"/>
      <dgm:spPr/>
    </dgm:pt>
    <dgm:pt modelId="{1A4192B0-E950-4A15-BFB4-811173C5E318}" type="pres">
      <dgm:prSet presAssocID="{E468719D-0515-4928-AC83-EAEEAB5E81A5}" presName="text" presStyleLbl="fgAcc0" presStyleIdx="0" presStyleCnt="3">
        <dgm:presLayoutVars>
          <dgm:chPref val="3"/>
        </dgm:presLayoutVars>
      </dgm:prSet>
      <dgm:spPr/>
    </dgm:pt>
    <dgm:pt modelId="{35AA5B63-60C9-44D4-B0AC-800EF36CC91F}" type="pres">
      <dgm:prSet presAssocID="{E468719D-0515-4928-AC83-EAEEAB5E81A5}" presName="hierChild2" presStyleCnt="0"/>
      <dgm:spPr/>
    </dgm:pt>
    <dgm:pt modelId="{D926E251-4186-45F0-86CB-A2AED5020B93}" type="pres">
      <dgm:prSet presAssocID="{4F2D79E3-9D03-4914-8802-851D9215F2AB}" presName="hierRoot1" presStyleCnt="0"/>
      <dgm:spPr/>
    </dgm:pt>
    <dgm:pt modelId="{A50564E6-AFC5-4AE3-89E7-587D6E7A8903}" type="pres">
      <dgm:prSet presAssocID="{4F2D79E3-9D03-4914-8802-851D9215F2AB}" presName="composite" presStyleCnt="0"/>
      <dgm:spPr/>
    </dgm:pt>
    <dgm:pt modelId="{4F8F310B-9151-4F99-B46D-7D6206CA1024}" type="pres">
      <dgm:prSet presAssocID="{4F2D79E3-9D03-4914-8802-851D9215F2AB}" presName="background" presStyleLbl="node0" presStyleIdx="1" presStyleCnt="3"/>
      <dgm:spPr/>
    </dgm:pt>
    <dgm:pt modelId="{6E5ED699-7B9F-45C4-84F3-9D4522723019}" type="pres">
      <dgm:prSet presAssocID="{4F2D79E3-9D03-4914-8802-851D9215F2AB}" presName="text" presStyleLbl="fgAcc0" presStyleIdx="1" presStyleCnt="3">
        <dgm:presLayoutVars>
          <dgm:chPref val="3"/>
        </dgm:presLayoutVars>
      </dgm:prSet>
      <dgm:spPr/>
    </dgm:pt>
    <dgm:pt modelId="{12145187-3B1C-4964-8BC8-E82782508D5E}" type="pres">
      <dgm:prSet presAssocID="{4F2D79E3-9D03-4914-8802-851D9215F2AB}" presName="hierChild2" presStyleCnt="0"/>
      <dgm:spPr/>
    </dgm:pt>
    <dgm:pt modelId="{E87E4C0A-68EA-47B8-AC44-AAF41A00DD0D}" type="pres">
      <dgm:prSet presAssocID="{C1AA1B0B-3EBA-431D-A223-D0858C9756AC}" presName="hierRoot1" presStyleCnt="0"/>
      <dgm:spPr/>
    </dgm:pt>
    <dgm:pt modelId="{1AB66882-C250-4A5B-8BB4-903594E3EB7E}" type="pres">
      <dgm:prSet presAssocID="{C1AA1B0B-3EBA-431D-A223-D0858C9756AC}" presName="composite" presStyleCnt="0"/>
      <dgm:spPr/>
    </dgm:pt>
    <dgm:pt modelId="{79C5D0DA-AAD7-4DA3-ABFB-3178689A4DD4}" type="pres">
      <dgm:prSet presAssocID="{C1AA1B0B-3EBA-431D-A223-D0858C9756AC}" presName="background" presStyleLbl="node0" presStyleIdx="2" presStyleCnt="3"/>
      <dgm:spPr/>
    </dgm:pt>
    <dgm:pt modelId="{FCC6F90E-1E63-4A75-9C7E-F0B6E085D4DB}" type="pres">
      <dgm:prSet presAssocID="{C1AA1B0B-3EBA-431D-A223-D0858C9756AC}" presName="text" presStyleLbl="fgAcc0" presStyleIdx="2" presStyleCnt="3">
        <dgm:presLayoutVars>
          <dgm:chPref val="3"/>
        </dgm:presLayoutVars>
      </dgm:prSet>
      <dgm:spPr/>
    </dgm:pt>
    <dgm:pt modelId="{7F24A255-5693-41EC-BA45-1843DC7EC6FF}" type="pres">
      <dgm:prSet presAssocID="{C1AA1B0B-3EBA-431D-A223-D0858C9756AC}" presName="hierChild2" presStyleCnt="0"/>
      <dgm:spPr/>
    </dgm:pt>
  </dgm:ptLst>
  <dgm:cxnLst>
    <dgm:cxn modelId="{BD1F392F-A5F5-403E-911A-E2156C7C63B1}" type="presOf" srcId="{3B8B5398-9FC7-4B3C-8AA9-D160CECD5ABD}" destId="{859ECD1E-8A7E-429D-A317-1EE8338143AA}" srcOrd="0" destOrd="0" presId="urn:microsoft.com/office/officeart/2005/8/layout/hierarchy1"/>
    <dgm:cxn modelId="{60E19BB2-BF3D-45C4-8175-9FAD7F78DA3D}" srcId="{3B8B5398-9FC7-4B3C-8AA9-D160CECD5ABD}" destId="{4F2D79E3-9D03-4914-8802-851D9215F2AB}" srcOrd="1" destOrd="0" parTransId="{7BA00B13-AC41-4DCB-937E-168DA268351C}" sibTransId="{4649F7A9-E786-4181-9B1D-02E4456BFB71}"/>
    <dgm:cxn modelId="{9BD6C7C6-EF3F-4144-980F-E82CF2027F31}" type="presOf" srcId="{C1AA1B0B-3EBA-431D-A223-D0858C9756AC}" destId="{FCC6F90E-1E63-4A75-9C7E-F0B6E085D4DB}" srcOrd="0" destOrd="0" presId="urn:microsoft.com/office/officeart/2005/8/layout/hierarchy1"/>
    <dgm:cxn modelId="{3FC6C8C6-6ACC-4BCA-9CBC-A6B3BA2F2A26}" srcId="{3B8B5398-9FC7-4B3C-8AA9-D160CECD5ABD}" destId="{E468719D-0515-4928-AC83-EAEEAB5E81A5}" srcOrd="0" destOrd="0" parTransId="{6312B551-31E1-4894-8952-3D1A047EE0C0}" sibTransId="{39F7E63F-4BA4-45B6-9461-98D37CB36681}"/>
    <dgm:cxn modelId="{4F53F9DA-85F1-4581-9F79-FED6EEE8864E}" type="presOf" srcId="{E468719D-0515-4928-AC83-EAEEAB5E81A5}" destId="{1A4192B0-E950-4A15-BFB4-811173C5E318}" srcOrd="0" destOrd="0" presId="urn:microsoft.com/office/officeart/2005/8/layout/hierarchy1"/>
    <dgm:cxn modelId="{1CE261DB-4567-4E36-88DB-30720C65E8C8}" type="presOf" srcId="{4F2D79E3-9D03-4914-8802-851D9215F2AB}" destId="{6E5ED699-7B9F-45C4-84F3-9D4522723019}" srcOrd="0" destOrd="0" presId="urn:microsoft.com/office/officeart/2005/8/layout/hierarchy1"/>
    <dgm:cxn modelId="{EBF82FE9-2973-4DAD-BA6C-CBD4A4EF6A7A}" srcId="{3B8B5398-9FC7-4B3C-8AA9-D160CECD5ABD}" destId="{C1AA1B0B-3EBA-431D-A223-D0858C9756AC}" srcOrd="2" destOrd="0" parTransId="{A71B8EFC-4E04-42AE-BF1F-95099F7CBC2D}" sibTransId="{197E259D-C05F-48CE-8040-D74254972BCC}"/>
    <dgm:cxn modelId="{1D959105-587B-4709-A52C-3802237A8B04}" type="presParOf" srcId="{859ECD1E-8A7E-429D-A317-1EE8338143AA}" destId="{DB991314-1352-4DAC-AE02-3BA940AE1FBF}" srcOrd="0" destOrd="0" presId="urn:microsoft.com/office/officeart/2005/8/layout/hierarchy1"/>
    <dgm:cxn modelId="{9A741720-3F85-49F0-8519-8F537F2E34A7}" type="presParOf" srcId="{DB991314-1352-4DAC-AE02-3BA940AE1FBF}" destId="{79DDDC88-84F0-4646-80D8-6158F61D83C1}" srcOrd="0" destOrd="0" presId="urn:microsoft.com/office/officeart/2005/8/layout/hierarchy1"/>
    <dgm:cxn modelId="{698CACFE-D99C-4EC1-9DEC-9D3B4779A4F6}" type="presParOf" srcId="{79DDDC88-84F0-4646-80D8-6158F61D83C1}" destId="{45959368-95DD-431D-B2FA-C96EEBD272DF}" srcOrd="0" destOrd="0" presId="urn:microsoft.com/office/officeart/2005/8/layout/hierarchy1"/>
    <dgm:cxn modelId="{8C813FB9-010A-4D78-BD2F-36891BEFE649}" type="presParOf" srcId="{79DDDC88-84F0-4646-80D8-6158F61D83C1}" destId="{1A4192B0-E950-4A15-BFB4-811173C5E318}" srcOrd="1" destOrd="0" presId="urn:microsoft.com/office/officeart/2005/8/layout/hierarchy1"/>
    <dgm:cxn modelId="{287A937D-C9BA-47D8-830D-BB7C766DED39}" type="presParOf" srcId="{DB991314-1352-4DAC-AE02-3BA940AE1FBF}" destId="{35AA5B63-60C9-44D4-B0AC-800EF36CC91F}" srcOrd="1" destOrd="0" presId="urn:microsoft.com/office/officeart/2005/8/layout/hierarchy1"/>
    <dgm:cxn modelId="{90226B57-E8A8-44A2-AD35-830710A4F2D3}" type="presParOf" srcId="{859ECD1E-8A7E-429D-A317-1EE8338143AA}" destId="{D926E251-4186-45F0-86CB-A2AED5020B93}" srcOrd="1" destOrd="0" presId="urn:microsoft.com/office/officeart/2005/8/layout/hierarchy1"/>
    <dgm:cxn modelId="{C66C86C1-3137-4BEF-B361-BF5DE87E45A8}" type="presParOf" srcId="{D926E251-4186-45F0-86CB-A2AED5020B93}" destId="{A50564E6-AFC5-4AE3-89E7-587D6E7A8903}" srcOrd="0" destOrd="0" presId="urn:microsoft.com/office/officeart/2005/8/layout/hierarchy1"/>
    <dgm:cxn modelId="{20FDD24A-28CE-417B-874A-CC3206E3351D}" type="presParOf" srcId="{A50564E6-AFC5-4AE3-89E7-587D6E7A8903}" destId="{4F8F310B-9151-4F99-B46D-7D6206CA1024}" srcOrd="0" destOrd="0" presId="urn:microsoft.com/office/officeart/2005/8/layout/hierarchy1"/>
    <dgm:cxn modelId="{B1F66444-BA78-4DE7-865B-E48E9B86B8DF}" type="presParOf" srcId="{A50564E6-AFC5-4AE3-89E7-587D6E7A8903}" destId="{6E5ED699-7B9F-45C4-84F3-9D4522723019}" srcOrd="1" destOrd="0" presId="urn:microsoft.com/office/officeart/2005/8/layout/hierarchy1"/>
    <dgm:cxn modelId="{6E6F3598-99A6-4420-A81B-DBDAA5E7AD30}" type="presParOf" srcId="{D926E251-4186-45F0-86CB-A2AED5020B93}" destId="{12145187-3B1C-4964-8BC8-E82782508D5E}" srcOrd="1" destOrd="0" presId="urn:microsoft.com/office/officeart/2005/8/layout/hierarchy1"/>
    <dgm:cxn modelId="{0A057EFB-332E-488C-A0DD-773DE2CB3CB3}" type="presParOf" srcId="{859ECD1E-8A7E-429D-A317-1EE8338143AA}" destId="{E87E4C0A-68EA-47B8-AC44-AAF41A00DD0D}" srcOrd="2" destOrd="0" presId="urn:microsoft.com/office/officeart/2005/8/layout/hierarchy1"/>
    <dgm:cxn modelId="{865D2AC4-9D62-40D8-8EA4-661F007BDAEA}" type="presParOf" srcId="{E87E4C0A-68EA-47B8-AC44-AAF41A00DD0D}" destId="{1AB66882-C250-4A5B-8BB4-903594E3EB7E}" srcOrd="0" destOrd="0" presId="urn:microsoft.com/office/officeart/2005/8/layout/hierarchy1"/>
    <dgm:cxn modelId="{994CE6E8-EE21-41DE-A254-67AF220B57AE}" type="presParOf" srcId="{1AB66882-C250-4A5B-8BB4-903594E3EB7E}" destId="{79C5D0DA-AAD7-4DA3-ABFB-3178689A4DD4}" srcOrd="0" destOrd="0" presId="urn:microsoft.com/office/officeart/2005/8/layout/hierarchy1"/>
    <dgm:cxn modelId="{7E08B9DF-AF32-4EFA-B0DE-680A8E840EED}" type="presParOf" srcId="{1AB66882-C250-4A5B-8BB4-903594E3EB7E}" destId="{FCC6F90E-1E63-4A75-9C7E-F0B6E085D4DB}" srcOrd="1" destOrd="0" presId="urn:microsoft.com/office/officeart/2005/8/layout/hierarchy1"/>
    <dgm:cxn modelId="{3D82902E-62B3-4B97-A68E-617FD2CCE82A}" type="presParOf" srcId="{E87E4C0A-68EA-47B8-AC44-AAF41A00DD0D}" destId="{7F24A255-5693-41EC-BA45-1843DC7EC6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52AB8-2D20-4C2B-A63D-1900913B82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2A7726E-420B-4F0D-914E-E566C3075172}">
      <dgm:prSet/>
      <dgm:spPr/>
      <dgm:t>
        <a:bodyPr/>
        <a:lstStyle/>
        <a:p>
          <a:r>
            <a:rPr lang="de-DE" dirty="0"/>
            <a:t>Fotos Hochladen</a:t>
          </a:r>
          <a:endParaRPr lang="en-US" dirty="0"/>
        </a:p>
      </dgm:t>
    </dgm:pt>
    <dgm:pt modelId="{637F3797-0A7B-462C-92DF-537581D3D707}" type="parTrans" cxnId="{F9E4BDC3-2BE2-41D7-8707-5EBB3511F896}">
      <dgm:prSet/>
      <dgm:spPr/>
      <dgm:t>
        <a:bodyPr/>
        <a:lstStyle/>
        <a:p>
          <a:endParaRPr lang="en-US"/>
        </a:p>
      </dgm:t>
    </dgm:pt>
    <dgm:pt modelId="{5A63712C-39D9-42F4-B824-995FE8493A81}" type="sibTrans" cxnId="{F9E4BDC3-2BE2-41D7-8707-5EBB3511F896}">
      <dgm:prSet/>
      <dgm:spPr/>
      <dgm:t>
        <a:bodyPr/>
        <a:lstStyle/>
        <a:p>
          <a:endParaRPr lang="en-US"/>
        </a:p>
      </dgm:t>
    </dgm:pt>
    <dgm:pt modelId="{C768C8F4-07C7-4921-8263-6FD1938BC3D8}">
      <dgm:prSet/>
      <dgm:spPr/>
      <dgm:t>
        <a:bodyPr/>
        <a:lstStyle/>
        <a:p>
          <a:r>
            <a:rPr lang="de-DE" dirty="0"/>
            <a:t>Mit Freunden schreiben</a:t>
          </a:r>
          <a:endParaRPr lang="en-US" dirty="0"/>
        </a:p>
      </dgm:t>
    </dgm:pt>
    <dgm:pt modelId="{46D87CA3-D3E5-472D-94D6-DE96AE9E6ABB}" type="parTrans" cxnId="{371FF78A-7F32-4F8D-AB40-A760787D84D8}">
      <dgm:prSet/>
      <dgm:spPr/>
      <dgm:t>
        <a:bodyPr/>
        <a:lstStyle/>
        <a:p>
          <a:endParaRPr lang="en-US"/>
        </a:p>
      </dgm:t>
    </dgm:pt>
    <dgm:pt modelId="{CD549667-5DAF-4432-B3A4-73C2CCF3B6D5}" type="sibTrans" cxnId="{371FF78A-7F32-4F8D-AB40-A760787D84D8}">
      <dgm:prSet/>
      <dgm:spPr/>
      <dgm:t>
        <a:bodyPr/>
        <a:lstStyle/>
        <a:p>
          <a:endParaRPr lang="en-US"/>
        </a:p>
      </dgm:t>
    </dgm:pt>
    <dgm:pt modelId="{A5EECB4D-1FA1-4E5A-B072-6706419627A4}">
      <dgm:prSet/>
      <dgm:spPr/>
      <dgm:t>
        <a:bodyPr/>
        <a:lstStyle/>
        <a:p>
          <a:r>
            <a:rPr lang="de-DE" dirty="0"/>
            <a:t>Bilder liken und teilen</a:t>
          </a:r>
          <a:endParaRPr lang="en-US" dirty="0"/>
        </a:p>
      </dgm:t>
    </dgm:pt>
    <dgm:pt modelId="{FA36A464-BB62-40BD-90B9-20287E84B7B5}" type="parTrans" cxnId="{646FC8C0-CC22-49AF-A7BB-28CFA7315AA8}">
      <dgm:prSet/>
      <dgm:spPr/>
      <dgm:t>
        <a:bodyPr/>
        <a:lstStyle/>
        <a:p>
          <a:endParaRPr lang="en-US"/>
        </a:p>
      </dgm:t>
    </dgm:pt>
    <dgm:pt modelId="{C1E0F638-D285-45F2-BE7E-D11E5F807CE1}" type="sibTrans" cxnId="{646FC8C0-CC22-49AF-A7BB-28CFA7315AA8}">
      <dgm:prSet/>
      <dgm:spPr/>
      <dgm:t>
        <a:bodyPr/>
        <a:lstStyle/>
        <a:p>
          <a:endParaRPr lang="en-US"/>
        </a:p>
      </dgm:t>
    </dgm:pt>
    <dgm:pt modelId="{EFC58C5E-B6E1-4A85-8484-83D330654957}" type="pres">
      <dgm:prSet presAssocID="{AD052AB8-2D20-4C2B-A63D-1900913B824E}" presName="root" presStyleCnt="0">
        <dgm:presLayoutVars>
          <dgm:dir/>
          <dgm:resizeHandles val="exact"/>
        </dgm:presLayoutVars>
      </dgm:prSet>
      <dgm:spPr/>
    </dgm:pt>
    <dgm:pt modelId="{A8109AA0-CF15-4A06-B87D-F460E4A58A29}" type="pres">
      <dgm:prSet presAssocID="{E2A7726E-420B-4F0D-914E-E566C3075172}" presName="compNode" presStyleCnt="0"/>
      <dgm:spPr/>
    </dgm:pt>
    <dgm:pt modelId="{5511068B-4424-4ADC-BBDF-0BC4401DDFDA}" type="pres">
      <dgm:prSet presAssocID="{E2A7726E-420B-4F0D-914E-E566C30751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er"/>
        </a:ext>
      </dgm:extLst>
    </dgm:pt>
    <dgm:pt modelId="{3F769EC1-04BC-4AF4-AEE4-CAAAC2F16391}" type="pres">
      <dgm:prSet presAssocID="{E2A7726E-420B-4F0D-914E-E566C3075172}" presName="spaceRect" presStyleCnt="0"/>
      <dgm:spPr/>
    </dgm:pt>
    <dgm:pt modelId="{D560BB57-E519-4582-8F0E-13F550776E5D}" type="pres">
      <dgm:prSet presAssocID="{E2A7726E-420B-4F0D-914E-E566C3075172}" presName="textRect" presStyleLbl="revTx" presStyleIdx="0" presStyleCnt="3">
        <dgm:presLayoutVars>
          <dgm:chMax val="1"/>
          <dgm:chPref val="1"/>
        </dgm:presLayoutVars>
      </dgm:prSet>
      <dgm:spPr/>
    </dgm:pt>
    <dgm:pt modelId="{0D0D53EF-33CB-44ED-ABBB-02C333243E51}" type="pres">
      <dgm:prSet presAssocID="{5A63712C-39D9-42F4-B824-995FE8493A81}" presName="sibTrans" presStyleCnt="0"/>
      <dgm:spPr/>
    </dgm:pt>
    <dgm:pt modelId="{E066E568-97DD-499A-8C51-39DEB6F1F807}" type="pres">
      <dgm:prSet presAssocID="{C768C8F4-07C7-4921-8263-6FD1938BC3D8}" presName="compNode" presStyleCnt="0"/>
      <dgm:spPr/>
    </dgm:pt>
    <dgm:pt modelId="{1E606E66-FAEA-448C-BDBD-C04575CFF61C}" type="pres">
      <dgm:prSet presAssocID="{C768C8F4-07C7-4921-8263-6FD1938BC3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5053605B-938B-4965-A0FE-854AEE23F410}" type="pres">
      <dgm:prSet presAssocID="{C768C8F4-07C7-4921-8263-6FD1938BC3D8}" presName="spaceRect" presStyleCnt="0"/>
      <dgm:spPr/>
    </dgm:pt>
    <dgm:pt modelId="{6B3FB17D-0C7C-46EA-B96B-D001FE024428}" type="pres">
      <dgm:prSet presAssocID="{C768C8F4-07C7-4921-8263-6FD1938BC3D8}" presName="textRect" presStyleLbl="revTx" presStyleIdx="1" presStyleCnt="3">
        <dgm:presLayoutVars>
          <dgm:chMax val="1"/>
          <dgm:chPref val="1"/>
        </dgm:presLayoutVars>
      </dgm:prSet>
      <dgm:spPr/>
    </dgm:pt>
    <dgm:pt modelId="{952BF234-1BE7-4E4E-B297-9016C3455730}" type="pres">
      <dgm:prSet presAssocID="{CD549667-5DAF-4432-B3A4-73C2CCF3B6D5}" presName="sibTrans" presStyleCnt="0"/>
      <dgm:spPr/>
    </dgm:pt>
    <dgm:pt modelId="{205A9FE8-78B6-42FB-86BE-DDA65F7597E5}" type="pres">
      <dgm:prSet presAssocID="{A5EECB4D-1FA1-4E5A-B072-6706419627A4}" presName="compNode" presStyleCnt="0"/>
      <dgm:spPr/>
    </dgm:pt>
    <dgm:pt modelId="{EDE587CF-F4BF-4985-AF0D-E193AAA9DE1B}" type="pres">
      <dgm:prSet presAssocID="{A5EECB4D-1FA1-4E5A-B072-6706419627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 with solid fill"/>
        </a:ext>
      </dgm:extLst>
    </dgm:pt>
    <dgm:pt modelId="{7B171EDF-21E6-45EC-A00C-D20869F838BF}" type="pres">
      <dgm:prSet presAssocID="{A5EECB4D-1FA1-4E5A-B072-6706419627A4}" presName="spaceRect" presStyleCnt="0"/>
      <dgm:spPr/>
    </dgm:pt>
    <dgm:pt modelId="{F8633816-C21A-4709-9EF0-FC1ECCD1C0D7}" type="pres">
      <dgm:prSet presAssocID="{A5EECB4D-1FA1-4E5A-B072-6706419627A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370328-DE7F-4B4C-AD20-9466415C4CEB}" type="presOf" srcId="{A5EECB4D-1FA1-4E5A-B072-6706419627A4}" destId="{F8633816-C21A-4709-9EF0-FC1ECCD1C0D7}" srcOrd="0" destOrd="0" presId="urn:microsoft.com/office/officeart/2018/2/layout/IconLabelList"/>
    <dgm:cxn modelId="{A1754634-8927-48AA-AB14-B81FD97E0F83}" type="presOf" srcId="{AD052AB8-2D20-4C2B-A63D-1900913B824E}" destId="{EFC58C5E-B6E1-4A85-8484-83D330654957}" srcOrd="0" destOrd="0" presId="urn:microsoft.com/office/officeart/2018/2/layout/IconLabelList"/>
    <dgm:cxn modelId="{371FF78A-7F32-4F8D-AB40-A760787D84D8}" srcId="{AD052AB8-2D20-4C2B-A63D-1900913B824E}" destId="{C768C8F4-07C7-4921-8263-6FD1938BC3D8}" srcOrd="1" destOrd="0" parTransId="{46D87CA3-D3E5-472D-94D6-DE96AE9E6ABB}" sibTransId="{CD549667-5DAF-4432-B3A4-73C2CCF3B6D5}"/>
    <dgm:cxn modelId="{37094CAC-8261-48B9-B784-8A4667A7F2EE}" type="presOf" srcId="{E2A7726E-420B-4F0D-914E-E566C3075172}" destId="{D560BB57-E519-4582-8F0E-13F550776E5D}" srcOrd="0" destOrd="0" presId="urn:microsoft.com/office/officeart/2018/2/layout/IconLabelList"/>
    <dgm:cxn modelId="{646FC8C0-CC22-49AF-A7BB-28CFA7315AA8}" srcId="{AD052AB8-2D20-4C2B-A63D-1900913B824E}" destId="{A5EECB4D-1FA1-4E5A-B072-6706419627A4}" srcOrd="2" destOrd="0" parTransId="{FA36A464-BB62-40BD-90B9-20287E84B7B5}" sibTransId="{C1E0F638-D285-45F2-BE7E-D11E5F807CE1}"/>
    <dgm:cxn modelId="{F9E4BDC3-2BE2-41D7-8707-5EBB3511F896}" srcId="{AD052AB8-2D20-4C2B-A63D-1900913B824E}" destId="{E2A7726E-420B-4F0D-914E-E566C3075172}" srcOrd="0" destOrd="0" parTransId="{637F3797-0A7B-462C-92DF-537581D3D707}" sibTransId="{5A63712C-39D9-42F4-B824-995FE8493A81}"/>
    <dgm:cxn modelId="{C1F823CD-A0DE-4AB6-99C1-3696F84CB8F4}" type="presOf" srcId="{C768C8F4-07C7-4921-8263-6FD1938BC3D8}" destId="{6B3FB17D-0C7C-46EA-B96B-D001FE024428}" srcOrd="0" destOrd="0" presId="urn:microsoft.com/office/officeart/2018/2/layout/IconLabelList"/>
    <dgm:cxn modelId="{5D37AEC7-8EF7-4288-81AF-086776441920}" type="presParOf" srcId="{EFC58C5E-B6E1-4A85-8484-83D330654957}" destId="{A8109AA0-CF15-4A06-B87D-F460E4A58A29}" srcOrd="0" destOrd="0" presId="urn:microsoft.com/office/officeart/2018/2/layout/IconLabelList"/>
    <dgm:cxn modelId="{A22DD015-C6DF-4FE3-B813-9000B0C099C8}" type="presParOf" srcId="{A8109AA0-CF15-4A06-B87D-F460E4A58A29}" destId="{5511068B-4424-4ADC-BBDF-0BC4401DDFDA}" srcOrd="0" destOrd="0" presId="urn:microsoft.com/office/officeart/2018/2/layout/IconLabelList"/>
    <dgm:cxn modelId="{BAA10D6B-9D8D-46EA-9EA2-A977DA408B0E}" type="presParOf" srcId="{A8109AA0-CF15-4A06-B87D-F460E4A58A29}" destId="{3F769EC1-04BC-4AF4-AEE4-CAAAC2F16391}" srcOrd="1" destOrd="0" presId="urn:microsoft.com/office/officeart/2018/2/layout/IconLabelList"/>
    <dgm:cxn modelId="{BBF66B7E-FA13-4565-B1A2-53A9154B9BD1}" type="presParOf" srcId="{A8109AA0-CF15-4A06-B87D-F460E4A58A29}" destId="{D560BB57-E519-4582-8F0E-13F550776E5D}" srcOrd="2" destOrd="0" presId="urn:microsoft.com/office/officeart/2018/2/layout/IconLabelList"/>
    <dgm:cxn modelId="{D9EB6024-F80A-43F1-845C-FCA13FC54035}" type="presParOf" srcId="{EFC58C5E-B6E1-4A85-8484-83D330654957}" destId="{0D0D53EF-33CB-44ED-ABBB-02C333243E51}" srcOrd="1" destOrd="0" presId="urn:microsoft.com/office/officeart/2018/2/layout/IconLabelList"/>
    <dgm:cxn modelId="{06D87E8D-5093-4FF1-9D18-5C4418C25F46}" type="presParOf" srcId="{EFC58C5E-B6E1-4A85-8484-83D330654957}" destId="{E066E568-97DD-499A-8C51-39DEB6F1F807}" srcOrd="2" destOrd="0" presId="urn:microsoft.com/office/officeart/2018/2/layout/IconLabelList"/>
    <dgm:cxn modelId="{82E642AE-511E-4A07-82B9-FE45E7D7D388}" type="presParOf" srcId="{E066E568-97DD-499A-8C51-39DEB6F1F807}" destId="{1E606E66-FAEA-448C-BDBD-C04575CFF61C}" srcOrd="0" destOrd="0" presId="urn:microsoft.com/office/officeart/2018/2/layout/IconLabelList"/>
    <dgm:cxn modelId="{9F3FBD44-092F-4EE5-AF9B-E6504C699A86}" type="presParOf" srcId="{E066E568-97DD-499A-8C51-39DEB6F1F807}" destId="{5053605B-938B-4965-A0FE-854AEE23F410}" srcOrd="1" destOrd="0" presId="urn:microsoft.com/office/officeart/2018/2/layout/IconLabelList"/>
    <dgm:cxn modelId="{9337F233-1396-404B-A749-08D252CD800F}" type="presParOf" srcId="{E066E568-97DD-499A-8C51-39DEB6F1F807}" destId="{6B3FB17D-0C7C-46EA-B96B-D001FE024428}" srcOrd="2" destOrd="0" presId="urn:microsoft.com/office/officeart/2018/2/layout/IconLabelList"/>
    <dgm:cxn modelId="{DD025E81-6041-48C8-89A2-EF32AA00A86F}" type="presParOf" srcId="{EFC58C5E-B6E1-4A85-8484-83D330654957}" destId="{952BF234-1BE7-4E4E-B297-9016C3455730}" srcOrd="3" destOrd="0" presId="urn:microsoft.com/office/officeart/2018/2/layout/IconLabelList"/>
    <dgm:cxn modelId="{800A431F-6597-4B64-96D8-EA506D19DED8}" type="presParOf" srcId="{EFC58C5E-B6E1-4A85-8484-83D330654957}" destId="{205A9FE8-78B6-42FB-86BE-DDA65F7597E5}" srcOrd="4" destOrd="0" presId="urn:microsoft.com/office/officeart/2018/2/layout/IconLabelList"/>
    <dgm:cxn modelId="{E21E233F-2C00-4034-BD6C-9FCCDD5678BD}" type="presParOf" srcId="{205A9FE8-78B6-42FB-86BE-DDA65F7597E5}" destId="{EDE587CF-F4BF-4985-AF0D-E193AAA9DE1B}" srcOrd="0" destOrd="0" presId="urn:microsoft.com/office/officeart/2018/2/layout/IconLabelList"/>
    <dgm:cxn modelId="{328A2155-6701-4B71-991D-184603E7E3CC}" type="presParOf" srcId="{205A9FE8-78B6-42FB-86BE-DDA65F7597E5}" destId="{7B171EDF-21E6-45EC-A00C-D20869F838BF}" srcOrd="1" destOrd="0" presId="urn:microsoft.com/office/officeart/2018/2/layout/IconLabelList"/>
    <dgm:cxn modelId="{B002C8E2-896B-4DBA-900D-72EAA79A1B32}" type="presParOf" srcId="{205A9FE8-78B6-42FB-86BE-DDA65F7597E5}" destId="{F8633816-C21A-4709-9EF0-FC1ECCD1C0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0F9463-7B99-4F26-9FC7-CF31681FB9A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F11EEAD-A22F-45C0-8168-F0E095CC8F54}">
      <dgm:prSet phldrT="[Text]"/>
      <dgm:spPr/>
      <dgm:t>
        <a:bodyPr/>
        <a:lstStyle/>
        <a:p>
          <a:r>
            <a:rPr lang="de-AT" dirty="0"/>
            <a:t>Social Media </a:t>
          </a:r>
        </a:p>
      </dgm:t>
    </dgm:pt>
    <dgm:pt modelId="{37805219-717B-41F2-B49D-355050DA85CC}" type="parTrans" cxnId="{8D8BB58D-A451-47CC-8EEA-45DF6652FB34}">
      <dgm:prSet/>
      <dgm:spPr/>
      <dgm:t>
        <a:bodyPr/>
        <a:lstStyle/>
        <a:p>
          <a:endParaRPr lang="de-AT"/>
        </a:p>
      </dgm:t>
    </dgm:pt>
    <dgm:pt modelId="{801C70E4-7BC8-4C40-9D9E-CA4A6628027A}" type="sibTrans" cxnId="{8D8BB58D-A451-47CC-8EEA-45DF6652FB34}">
      <dgm:prSet/>
      <dgm:spPr/>
      <dgm:t>
        <a:bodyPr/>
        <a:lstStyle/>
        <a:p>
          <a:endParaRPr lang="de-AT"/>
        </a:p>
      </dgm:t>
    </dgm:pt>
    <dgm:pt modelId="{19A92B0B-006D-47A2-A429-71DF33949FC0}">
      <dgm:prSet phldrT="[Text]"/>
      <dgm:spPr/>
      <dgm:t>
        <a:bodyPr/>
        <a:lstStyle/>
        <a:p>
          <a:r>
            <a:rPr lang="de-AT" dirty="0"/>
            <a:t>Depression</a:t>
          </a:r>
        </a:p>
      </dgm:t>
    </dgm:pt>
    <dgm:pt modelId="{F9D931C9-095E-4A0C-A5DD-E7CE2C020ABC}" type="parTrans" cxnId="{1D9B9AE4-DF20-472B-BFD1-CF262747C3F5}">
      <dgm:prSet/>
      <dgm:spPr/>
      <dgm:t>
        <a:bodyPr/>
        <a:lstStyle/>
        <a:p>
          <a:endParaRPr lang="de-AT"/>
        </a:p>
      </dgm:t>
    </dgm:pt>
    <dgm:pt modelId="{27C29F91-1434-4ACC-9819-D827A223718E}" type="sibTrans" cxnId="{1D9B9AE4-DF20-472B-BFD1-CF262747C3F5}">
      <dgm:prSet/>
      <dgm:spPr/>
      <dgm:t>
        <a:bodyPr/>
        <a:lstStyle/>
        <a:p>
          <a:endParaRPr lang="de-AT"/>
        </a:p>
      </dgm:t>
    </dgm:pt>
    <dgm:pt modelId="{69D2F88B-60BD-4ABC-81FA-27D8CDF1CB5B}" type="pres">
      <dgm:prSet presAssocID="{9B0F9463-7B99-4F26-9FC7-CF31681FB9A3}" presName="Name0" presStyleCnt="0">
        <dgm:presLayoutVars>
          <dgm:dir/>
          <dgm:resizeHandles val="exact"/>
        </dgm:presLayoutVars>
      </dgm:prSet>
      <dgm:spPr/>
    </dgm:pt>
    <dgm:pt modelId="{58ECD87B-0844-440E-B4B2-990F0B3CACE8}" type="pres">
      <dgm:prSet presAssocID="{6F11EEAD-A22F-45C0-8168-F0E095CC8F54}" presName="node" presStyleLbl="node1" presStyleIdx="0" presStyleCnt="2" custScaleX="54391" custScaleY="50652" custLinFactNeighborX="-518" custLinFactNeighborY="-2255">
        <dgm:presLayoutVars>
          <dgm:bulletEnabled val="1"/>
        </dgm:presLayoutVars>
      </dgm:prSet>
      <dgm:spPr/>
    </dgm:pt>
    <dgm:pt modelId="{B099FD3C-C861-47B6-863A-ADDE1685B791}" type="pres">
      <dgm:prSet presAssocID="{801C70E4-7BC8-4C40-9D9E-CA4A6628027A}" presName="sibTrans" presStyleLbl="sibTrans2D1" presStyleIdx="0" presStyleCnt="1" custScaleX="177039" custLinFactNeighborX="-2488" custLinFactNeighborY="-290"/>
      <dgm:spPr>
        <a:prstGeom prst="leftRightArrow">
          <a:avLst/>
        </a:prstGeom>
      </dgm:spPr>
    </dgm:pt>
    <dgm:pt modelId="{AE62DE30-8BFF-4C12-AED7-99803A45ECBD}" type="pres">
      <dgm:prSet presAssocID="{801C70E4-7BC8-4C40-9D9E-CA4A6628027A}" presName="connectorText" presStyleLbl="sibTrans2D1" presStyleIdx="0" presStyleCnt="1"/>
      <dgm:spPr/>
    </dgm:pt>
    <dgm:pt modelId="{0C4745C7-97F4-4D59-A99B-CFA4930E0FF6}" type="pres">
      <dgm:prSet presAssocID="{19A92B0B-006D-47A2-A429-71DF33949FC0}" presName="node" presStyleLbl="node1" presStyleIdx="1" presStyleCnt="2" custScaleX="54391" custScaleY="50652" custLinFactNeighborX="-518" custLinFactNeighborY="-2255">
        <dgm:presLayoutVars>
          <dgm:bulletEnabled val="1"/>
        </dgm:presLayoutVars>
      </dgm:prSet>
      <dgm:spPr/>
    </dgm:pt>
  </dgm:ptLst>
  <dgm:cxnLst>
    <dgm:cxn modelId="{DB88F980-E9D1-4D51-AF75-28DB11D9F4B0}" type="presOf" srcId="{9B0F9463-7B99-4F26-9FC7-CF31681FB9A3}" destId="{69D2F88B-60BD-4ABC-81FA-27D8CDF1CB5B}" srcOrd="0" destOrd="0" presId="urn:microsoft.com/office/officeart/2005/8/layout/process1"/>
    <dgm:cxn modelId="{04344881-FEC1-4ACB-A5E5-FCFDF09B3084}" type="presOf" srcId="{801C70E4-7BC8-4C40-9D9E-CA4A6628027A}" destId="{AE62DE30-8BFF-4C12-AED7-99803A45ECBD}" srcOrd="1" destOrd="0" presId="urn:microsoft.com/office/officeart/2005/8/layout/process1"/>
    <dgm:cxn modelId="{CFD9D787-A6FA-420A-B608-02B98FE7107C}" type="presOf" srcId="{19A92B0B-006D-47A2-A429-71DF33949FC0}" destId="{0C4745C7-97F4-4D59-A99B-CFA4930E0FF6}" srcOrd="0" destOrd="0" presId="urn:microsoft.com/office/officeart/2005/8/layout/process1"/>
    <dgm:cxn modelId="{8D8BB58D-A451-47CC-8EEA-45DF6652FB34}" srcId="{9B0F9463-7B99-4F26-9FC7-CF31681FB9A3}" destId="{6F11EEAD-A22F-45C0-8168-F0E095CC8F54}" srcOrd="0" destOrd="0" parTransId="{37805219-717B-41F2-B49D-355050DA85CC}" sibTransId="{801C70E4-7BC8-4C40-9D9E-CA4A6628027A}"/>
    <dgm:cxn modelId="{2981E692-4823-4DC6-8B90-1E39687EAEE9}" type="presOf" srcId="{6F11EEAD-A22F-45C0-8168-F0E095CC8F54}" destId="{58ECD87B-0844-440E-B4B2-990F0B3CACE8}" srcOrd="0" destOrd="0" presId="urn:microsoft.com/office/officeart/2005/8/layout/process1"/>
    <dgm:cxn modelId="{AAB06EB5-8C24-45B2-BDD3-4675B1981FE0}" type="presOf" srcId="{801C70E4-7BC8-4C40-9D9E-CA4A6628027A}" destId="{B099FD3C-C861-47B6-863A-ADDE1685B791}" srcOrd="0" destOrd="0" presId="urn:microsoft.com/office/officeart/2005/8/layout/process1"/>
    <dgm:cxn modelId="{1D9B9AE4-DF20-472B-BFD1-CF262747C3F5}" srcId="{9B0F9463-7B99-4F26-9FC7-CF31681FB9A3}" destId="{19A92B0B-006D-47A2-A429-71DF33949FC0}" srcOrd="1" destOrd="0" parTransId="{F9D931C9-095E-4A0C-A5DD-E7CE2C020ABC}" sibTransId="{27C29F91-1434-4ACC-9819-D827A223718E}"/>
    <dgm:cxn modelId="{ADB9CAC3-3AFD-47AC-9F9F-C0B16CE12AFE}" type="presParOf" srcId="{69D2F88B-60BD-4ABC-81FA-27D8CDF1CB5B}" destId="{58ECD87B-0844-440E-B4B2-990F0B3CACE8}" srcOrd="0" destOrd="0" presId="urn:microsoft.com/office/officeart/2005/8/layout/process1"/>
    <dgm:cxn modelId="{228A8225-E7EF-4058-A7F8-EEC48CBE1B36}" type="presParOf" srcId="{69D2F88B-60BD-4ABC-81FA-27D8CDF1CB5B}" destId="{B099FD3C-C861-47B6-863A-ADDE1685B791}" srcOrd="1" destOrd="0" presId="urn:microsoft.com/office/officeart/2005/8/layout/process1"/>
    <dgm:cxn modelId="{86A603B0-F8CC-432D-8DAA-76CEAFDA42AA}" type="presParOf" srcId="{B099FD3C-C861-47B6-863A-ADDE1685B791}" destId="{AE62DE30-8BFF-4C12-AED7-99803A45ECBD}" srcOrd="0" destOrd="0" presId="urn:microsoft.com/office/officeart/2005/8/layout/process1"/>
    <dgm:cxn modelId="{3E1E8F4F-6DD1-4082-B0A9-D23B1DAFCD34}" type="presParOf" srcId="{69D2F88B-60BD-4ABC-81FA-27D8CDF1CB5B}" destId="{0C4745C7-97F4-4D59-A99B-CFA4930E0FF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3C0FD-EC94-4791-B371-DEDD882FB291}">
      <dsp:nvSpPr>
        <dsp:cNvPr id="0" name=""/>
        <dsp:cNvSpPr/>
      </dsp:nvSpPr>
      <dsp:spPr>
        <a:xfrm>
          <a:off x="973190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6D6A8-6C72-4A1F-BEE6-2D358E4AAA4A}">
      <dsp:nvSpPr>
        <dsp:cNvPr id="0" name=""/>
        <dsp:cNvSpPr/>
      </dsp:nvSpPr>
      <dsp:spPr>
        <a:xfrm>
          <a:off x="1242597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0A909-441E-411E-B39E-AE89FA29C399}">
      <dsp:nvSpPr>
        <dsp:cNvPr id="0" name=""/>
        <dsp:cNvSpPr/>
      </dsp:nvSpPr>
      <dsp:spPr>
        <a:xfrm>
          <a:off x="569079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Was </a:t>
          </a:r>
          <a:r>
            <a:rPr lang="en-GB" sz="1500" kern="1200" dirty="0" err="1"/>
            <a:t>ist</a:t>
          </a:r>
          <a:r>
            <a:rPr lang="en-GB" sz="1500" kern="1200" dirty="0"/>
            <a:t> Social Media</a:t>
          </a:r>
          <a:endParaRPr lang="en-US" sz="1500" kern="1200" dirty="0"/>
        </a:p>
      </dsp:txBody>
      <dsp:txXfrm>
        <a:off x="569079" y="2357640"/>
        <a:ext cx="2072362" cy="720000"/>
      </dsp:txXfrm>
    </dsp:sp>
    <dsp:sp modelId="{8537FDCC-1282-4C42-AC21-C95F300A6413}">
      <dsp:nvSpPr>
        <dsp:cNvPr id="0" name=""/>
        <dsp:cNvSpPr/>
      </dsp:nvSpPr>
      <dsp:spPr>
        <a:xfrm>
          <a:off x="3408216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B6D5D-1C6E-4817-8789-9631F91826CA}">
      <dsp:nvSpPr>
        <dsp:cNvPr id="0" name=""/>
        <dsp:cNvSpPr/>
      </dsp:nvSpPr>
      <dsp:spPr>
        <a:xfrm>
          <a:off x="3677623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89DF9-65DF-4467-8B6C-776AAF63F782}">
      <dsp:nvSpPr>
        <dsp:cNvPr id="0" name=""/>
        <dsp:cNvSpPr/>
      </dsp:nvSpPr>
      <dsp:spPr>
        <a:xfrm>
          <a:off x="3004105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1500" kern="1200" noProof="0" dirty="0"/>
            <a:t>Wie benutzen wir Social Media</a:t>
          </a:r>
        </a:p>
      </dsp:txBody>
      <dsp:txXfrm>
        <a:off x="3004105" y="2357640"/>
        <a:ext cx="2072362" cy="720000"/>
      </dsp:txXfrm>
    </dsp:sp>
    <dsp:sp modelId="{C6376FAB-3A10-42DF-87CF-11D1ACA776EC}">
      <dsp:nvSpPr>
        <dsp:cNvPr id="0" name=""/>
        <dsp:cNvSpPr/>
      </dsp:nvSpPr>
      <dsp:spPr>
        <a:xfrm>
          <a:off x="5843242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04739-557A-4E16-BD54-6CB589BF2690}">
      <dsp:nvSpPr>
        <dsp:cNvPr id="0" name=""/>
        <dsp:cNvSpPr/>
      </dsp:nvSpPr>
      <dsp:spPr>
        <a:xfrm>
          <a:off x="6112649" y="969157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81C54-2A8B-4E19-927C-EEE5A5444B63}">
      <dsp:nvSpPr>
        <dsp:cNvPr id="0" name=""/>
        <dsp:cNvSpPr/>
      </dsp:nvSpPr>
      <dsp:spPr>
        <a:xfrm>
          <a:off x="5439131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1500" kern="1200" noProof="0" dirty="0"/>
            <a:t>Welche Auswirken hat Social Media auf uns</a:t>
          </a:r>
        </a:p>
      </dsp:txBody>
      <dsp:txXfrm>
        <a:off x="5439131" y="2357640"/>
        <a:ext cx="2072362" cy="720000"/>
      </dsp:txXfrm>
    </dsp:sp>
    <dsp:sp modelId="{D17C2581-88F5-4E5E-B1D8-42A5F5B8BDC6}">
      <dsp:nvSpPr>
        <dsp:cNvPr id="0" name=""/>
        <dsp:cNvSpPr/>
      </dsp:nvSpPr>
      <dsp:spPr>
        <a:xfrm>
          <a:off x="8278268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EC928-7470-4337-B191-14B1DE136B97}">
      <dsp:nvSpPr>
        <dsp:cNvPr id="0" name=""/>
        <dsp:cNvSpPr/>
      </dsp:nvSpPr>
      <dsp:spPr>
        <a:xfrm>
          <a:off x="8547675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1AA0E-6A14-472A-BE03-FBCB45AA5147}">
      <dsp:nvSpPr>
        <dsp:cNvPr id="0" name=""/>
        <dsp:cNvSpPr/>
      </dsp:nvSpPr>
      <dsp:spPr>
        <a:xfrm>
          <a:off x="7874157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1500" kern="1200" noProof="0" dirty="0"/>
            <a:t>Welche </a:t>
          </a:r>
          <a:br>
            <a:rPr lang="de-AT" sz="1500" kern="1200" noProof="0" dirty="0"/>
          </a:br>
          <a:r>
            <a:rPr lang="de-AT" sz="1500" kern="1200" noProof="0" dirty="0"/>
            <a:t>Probleme bringt Social Media</a:t>
          </a:r>
        </a:p>
      </dsp:txBody>
      <dsp:txXfrm>
        <a:off x="7874157" y="2357640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59368-95DD-431D-B2FA-C96EEBD272DF}">
      <dsp:nvSpPr>
        <dsp:cNvPr id="0" name=""/>
        <dsp:cNvSpPr/>
      </dsp:nvSpPr>
      <dsp:spPr>
        <a:xfrm>
          <a:off x="0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192B0-E950-4A15-BFB4-811173C5E318}">
      <dsp:nvSpPr>
        <dsp:cNvPr id="0" name=""/>
        <dsp:cNvSpPr/>
      </dsp:nvSpPr>
      <dsp:spPr>
        <a:xfrm>
          <a:off x="328612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•Über das Internet zu vernetzen</a:t>
          </a:r>
          <a:endParaRPr lang="en-US" sz="1900" kern="1200"/>
        </a:p>
      </dsp:txBody>
      <dsp:txXfrm>
        <a:off x="383617" y="1160781"/>
        <a:ext cx="2847502" cy="1768010"/>
      </dsp:txXfrm>
    </dsp:sp>
    <dsp:sp modelId="{4F8F310B-9151-4F99-B46D-7D6206CA1024}">
      <dsp:nvSpPr>
        <dsp:cNvPr id="0" name=""/>
        <dsp:cNvSpPr/>
      </dsp:nvSpPr>
      <dsp:spPr>
        <a:xfrm>
          <a:off x="3614737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ED699-7B9F-45C4-84F3-9D4522723019}">
      <dsp:nvSpPr>
        <dsp:cNvPr id="0" name=""/>
        <dsp:cNvSpPr/>
      </dsp:nvSpPr>
      <dsp:spPr>
        <a:xfrm>
          <a:off x="3943350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•Informationsaustausch</a:t>
          </a:r>
          <a:endParaRPr lang="en-US" sz="1900" kern="1200"/>
        </a:p>
      </dsp:txBody>
      <dsp:txXfrm>
        <a:off x="3998355" y="1160781"/>
        <a:ext cx="2847502" cy="1768010"/>
      </dsp:txXfrm>
    </dsp:sp>
    <dsp:sp modelId="{79C5D0DA-AAD7-4DA3-ABFB-3178689A4DD4}">
      <dsp:nvSpPr>
        <dsp:cNvPr id="0" name=""/>
        <dsp:cNvSpPr/>
      </dsp:nvSpPr>
      <dsp:spPr>
        <a:xfrm>
          <a:off x="7229475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F90E-1E63-4A75-9C7E-F0B6E085D4DB}">
      <dsp:nvSpPr>
        <dsp:cNvPr id="0" name=""/>
        <dsp:cNvSpPr/>
      </dsp:nvSpPr>
      <dsp:spPr>
        <a:xfrm>
          <a:off x="7558087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•Zwei oder mehrere Personen</a:t>
          </a:r>
          <a:endParaRPr lang="en-US" sz="1900" kern="1200"/>
        </a:p>
      </dsp:txBody>
      <dsp:txXfrm>
        <a:off x="7613092" y="1160781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1068B-4424-4ADC-BBDF-0BC4401DDFDA}">
      <dsp:nvSpPr>
        <dsp:cNvPr id="0" name=""/>
        <dsp:cNvSpPr/>
      </dsp:nvSpPr>
      <dsp:spPr>
        <a:xfrm>
          <a:off x="1212569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0BB57-E519-4582-8F0E-13F550776E5D}">
      <dsp:nvSpPr>
        <dsp:cNvPr id="0" name=""/>
        <dsp:cNvSpPr/>
      </dsp:nvSpPr>
      <dsp:spPr>
        <a:xfrm>
          <a:off x="417971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Fotos Hochladen</a:t>
          </a:r>
          <a:endParaRPr lang="en-US" sz="2500" kern="1200" dirty="0"/>
        </a:p>
      </dsp:txBody>
      <dsp:txXfrm>
        <a:off x="417971" y="2357104"/>
        <a:ext cx="2889450" cy="720000"/>
      </dsp:txXfrm>
    </dsp:sp>
    <dsp:sp modelId="{1E606E66-FAEA-448C-BDBD-C04575CFF61C}">
      <dsp:nvSpPr>
        <dsp:cNvPr id="0" name=""/>
        <dsp:cNvSpPr/>
      </dsp:nvSpPr>
      <dsp:spPr>
        <a:xfrm>
          <a:off x="4607673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FB17D-0C7C-46EA-B96B-D001FE024428}">
      <dsp:nvSpPr>
        <dsp:cNvPr id="0" name=""/>
        <dsp:cNvSpPr/>
      </dsp:nvSpPr>
      <dsp:spPr>
        <a:xfrm>
          <a:off x="3813075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Mit Freunden schreiben</a:t>
          </a:r>
          <a:endParaRPr lang="en-US" sz="2500" kern="1200" dirty="0"/>
        </a:p>
      </dsp:txBody>
      <dsp:txXfrm>
        <a:off x="3813075" y="2357104"/>
        <a:ext cx="2889450" cy="720000"/>
      </dsp:txXfrm>
    </dsp:sp>
    <dsp:sp modelId="{EDE587CF-F4BF-4985-AF0D-E193AAA9DE1B}">
      <dsp:nvSpPr>
        <dsp:cNvPr id="0" name=""/>
        <dsp:cNvSpPr/>
      </dsp:nvSpPr>
      <dsp:spPr>
        <a:xfrm>
          <a:off x="8002777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33816-C21A-4709-9EF0-FC1ECCD1C0D7}">
      <dsp:nvSpPr>
        <dsp:cNvPr id="0" name=""/>
        <dsp:cNvSpPr/>
      </dsp:nvSpPr>
      <dsp:spPr>
        <a:xfrm>
          <a:off x="7208178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Bilder liken und teilen</a:t>
          </a:r>
          <a:endParaRPr lang="en-US" sz="2500" kern="1200" dirty="0"/>
        </a:p>
      </dsp:txBody>
      <dsp:txXfrm>
        <a:off x="7208178" y="2357104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CD87B-0844-440E-B4B2-990F0B3CACE8}">
      <dsp:nvSpPr>
        <dsp:cNvPr id="0" name=""/>
        <dsp:cNvSpPr/>
      </dsp:nvSpPr>
      <dsp:spPr>
        <a:xfrm>
          <a:off x="0" y="885116"/>
          <a:ext cx="4051266" cy="2263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5300" kern="1200" dirty="0"/>
            <a:t>Social Media </a:t>
          </a:r>
        </a:p>
      </dsp:txBody>
      <dsp:txXfrm>
        <a:off x="66300" y="951416"/>
        <a:ext cx="3918666" cy="2131062"/>
      </dsp:txXfrm>
    </dsp:sp>
    <dsp:sp modelId="{B099FD3C-C861-47B6-863A-ADDE1685B791}">
      <dsp:nvSpPr>
        <dsp:cNvPr id="0" name=""/>
        <dsp:cNvSpPr/>
      </dsp:nvSpPr>
      <dsp:spPr>
        <a:xfrm>
          <a:off x="4148355" y="1087987"/>
          <a:ext cx="2789308" cy="184720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4300" kern="1200"/>
        </a:p>
      </dsp:txBody>
      <dsp:txXfrm>
        <a:off x="4148355" y="1457428"/>
        <a:ext cx="2235146" cy="1108324"/>
      </dsp:txXfrm>
    </dsp:sp>
    <dsp:sp modelId="{0C4745C7-97F4-4D59-A99B-CFA4930E0FF6}">
      <dsp:nvSpPr>
        <dsp:cNvPr id="0" name=""/>
        <dsp:cNvSpPr/>
      </dsp:nvSpPr>
      <dsp:spPr>
        <a:xfrm>
          <a:off x="7023970" y="885116"/>
          <a:ext cx="4051266" cy="2263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5300" kern="1200" dirty="0"/>
            <a:t>Depression</a:t>
          </a:r>
        </a:p>
      </dsp:txBody>
      <dsp:txXfrm>
        <a:off x="7090270" y="951416"/>
        <a:ext cx="3918666" cy="2131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0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4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3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5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59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exels.com/de-de/foto/mann-smartphone-mobiltelefon-handy-3758101/" TargetMode="Externa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tnovo.net/2018/08/in-arrivo-swipe-laterali-su-youtube.html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pngimg.es/download/9417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A3D35-1A35-4050-889F-480D92A7C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1248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Social Media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"/>
              </a:rPr>
              <a:t>Armin Schneider</a:t>
            </a: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Person, Mann, drinnen, Bett enthält.&#10;&#10;Automatisch generierte Beschreibung">
            <a:extLst>
              <a:ext uri="{FF2B5EF4-FFF2-40B4-BE49-F238E27FC236}">
                <a16:creationId xmlns:a16="http://schemas.microsoft.com/office/drawing/2014/main" id="{CBCFA249-0134-4933-AB75-C5B6F9355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395121-CA6C-4493-B93E-B925D352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896" y="1153192"/>
            <a:ext cx="5183542" cy="2611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Die Zeit </a:t>
            </a:r>
            <a:r>
              <a:rPr lang="en-US" sz="6600" dirty="0" err="1"/>
              <a:t>verfliegt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4971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raußen, Gras, Himmel, Feld enthält.&#10;&#10;Automatisch generierte Beschreibung">
            <a:extLst>
              <a:ext uri="{FF2B5EF4-FFF2-40B4-BE49-F238E27FC236}">
                <a16:creationId xmlns:a16="http://schemas.microsoft.com/office/drawing/2014/main" id="{B89EE2FF-488B-41BA-B5FC-04E544BAC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b="1268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69AD9A-EA43-4F8B-BD4F-EE73BEBC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3429000"/>
            <a:ext cx="5183542" cy="2611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 sz="6600" dirty="0"/>
              <a:t>Die Sucht nach Likes</a:t>
            </a:r>
          </a:p>
        </p:txBody>
      </p:sp>
    </p:spTree>
    <p:extLst>
      <p:ext uri="{BB962C8B-B14F-4D97-AF65-F5344CB8AC3E}">
        <p14:creationId xmlns:p14="http://schemas.microsoft.com/office/powerpoint/2010/main" val="295078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Person, Mobiltelefon, Telefon, Hand enthält.&#10;&#10;Automatisch generierte Beschreibung">
            <a:extLst>
              <a:ext uri="{FF2B5EF4-FFF2-40B4-BE49-F238E27FC236}">
                <a16:creationId xmlns:a16="http://schemas.microsoft.com/office/drawing/2014/main" id="{8411F3D4-BF54-447C-B658-A7B8229BA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r="313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3CC8E-FD0B-4884-8863-2A30100D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100">
                <a:solidFill>
                  <a:srgbClr val="FFFFFF"/>
                </a:solidFill>
              </a:rPr>
              <a:t>Wie kann man das Verhindern?</a:t>
            </a:r>
          </a:p>
        </p:txBody>
      </p:sp>
    </p:spTree>
    <p:extLst>
      <p:ext uri="{BB962C8B-B14F-4D97-AF65-F5344CB8AC3E}">
        <p14:creationId xmlns:p14="http://schemas.microsoft.com/office/powerpoint/2010/main" val="93056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nhaltsplatzhalter 11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77CCD91D-3E4E-4122-AB6C-516433962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5" b="41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 descr="Ein Bild, das Person, Mann, Mobiltelefon, Menge enthält.&#10;&#10;Automatisch generierte Beschreibung">
            <a:extLst>
              <a:ext uri="{FF2B5EF4-FFF2-40B4-BE49-F238E27FC236}">
                <a16:creationId xmlns:a16="http://schemas.microsoft.com/office/drawing/2014/main" id="{63CACE18-8396-419F-BC89-983AEC00F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4F0ED0-40ED-427B-B5AF-2BADD401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866" y="4180114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Das </a:t>
            </a:r>
            <a:r>
              <a:rPr lang="en-US" sz="4600" dirty="0" err="1">
                <a:solidFill>
                  <a:srgbClr val="FFFFFF"/>
                </a:solidFill>
              </a:rPr>
              <a:t>reale</a:t>
            </a:r>
            <a:r>
              <a:rPr lang="en-US" sz="4600" dirty="0">
                <a:solidFill>
                  <a:srgbClr val="FFFFFF"/>
                </a:solidFill>
              </a:rPr>
              <a:t> Leben </a:t>
            </a:r>
            <a:r>
              <a:rPr lang="en-US" sz="4600" dirty="0" err="1">
                <a:solidFill>
                  <a:srgbClr val="FFFFFF"/>
                </a:solidFill>
              </a:rPr>
              <a:t>nicht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vernachlässigen</a:t>
            </a:r>
            <a:endParaRPr lang="en-US" sz="4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6">
            <a:extLst>
              <a:ext uri="{FF2B5EF4-FFF2-40B4-BE49-F238E27FC236}">
                <a16:creationId xmlns:a16="http://schemas.microsoft.com/office/drawing/2014/main" id="{93366BB0-BF67-4519-BA41-2F0021F5E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5E2428-EF48-4BB7-BF5D-FEF504B6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56849"/>
            <a:ext cx="5257800" cy="26747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Mit</a:t>
            </a: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guter</a:t>
            </a: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Stimmung ins Internet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BC6E1C38-6CF5-4264-9F23-FA72403B7DC2}"/>
              </a:ext>
            </a:extLst>
          </p:cNvPr>
          <p:cNvSpPr txBox="1">
            <a:spLocks/>
          </p:cNvSpPr>
          <p:nvPr/>
        </p:nvSpPr>
        <p:spPr>
          <a:xfrm>
            <a:off x="6101246" y="3826384"/>
            <a:ext cx="6211282" cy="314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Die </a:t>
            </a:r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eigene</a:t>
            </a: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Social Media Zeit </a:t>
            </a:r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einschränken</a:t>
            </a:r>
            <a:endParaRPr lang="en-US" sz="4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Grafik 19" descr="Ein Bild, das Uhr enthält.&#10;&#10;Automatisch generierte Beschreibung">
            <a:extLst>
              <a:ext uri="{FF2B5EF4-FFF2-40B4-BE49-F238E27FC236}">
                <a16:creationId xmlns:a16="http://schemas.microsoft.com/office/drawing/2014/main" id="{F4226E62-4017-4C51-ABF1-D8D0F384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2730" y="3603556"/>
            <a:ext cx="2653262" cy="2653262"/>
          </a:xfrm>
          <a:prstGeom prst="rect">
            <a:avLst/>
          </a:prstGeom>
        </p:spPr>
      </p:pic>
      <p:pic>
        <p:nvPicPr>
          <p:cNvPr id="19" name="Grafik 18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A8437FDB-687B-468B-A8D9-EE2B09864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1900" y="596645"/>
            <a:ext cx="3974923" cy="2653262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F6A56D95-FA96-40FF-8417-D04B2D6366B5}"/>
              </a:ext>
            </a:extLst>
          </p:cNvPr>
          <p:cNvSpPr txBox="1"/>
          <p:nvPr/>
        </p:nvSpPr>
        <p:spPr>
          <a:xfrm>
            <a:off x="9206887" y="6870700"/>
            <a:ext cx="298511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700">
                <a:solidFill>
                  <a:srgbClr val="FFFFFF"/>
                </a:solidFill>
              </a:rPr>
              <a:t>"</a:t>
            </a:r>
            <a:r>
              <a:rPr lang="de-AT" sz="700">
                <a:solidFill>
                  <a:srgbClr val="FFFFFF"/>
                </a:solidFill>
                <a:hlinkClick r:id="rId3" tooltip="http://pngimg.com/download/8759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AT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AT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AT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06F372-1380-4D1B-80EB-F19A56C5C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404A41-F5E1-4CE1-82F8-3C746DD6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 err="1">
                <a:solidFill>
                  <a:srgbClr val="FFFFFF"/>
                </a:solidFill>
              </a:rPr>
              <a:t>Realistische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Vorbilder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suchen</a:t>
            </a:r>
            <a:r>
              <a:rPr lang="en-US" sz="4600" dirty="0">
                <a:solidFill>
                  <a:srgbClr val="FFFFFF"/>
                </a:solidFill>
              </a:rPr>
              <a:t> &amp;</a:t>
            </a:r>
            <a:br>
              <a:rPr lang="en-US" sz="4600" dirty="0">
                <a:solidFill>
                  <a:srgbClr val="FFFFFF"/>
                </a:solidFill>
              </a:rPr>
            </a:br>
            <a:r>
              <a:rPr lang="en-US" sz="4600" dirty="0">
                <a:solidFill>
                  <a:srgbClr val="FFFFFF"/>
                </a:solidFill>
              </a:rPr>
              <a:t>das Handy </a:t>
            </a:r>
            <a:r>
              <a:rPr lang="en-US" sz="4600" dirty="0" err="1">
                <a:solidFill>
                  <a:srgbClr val="FFFFFF"/>
                </a:solidFill>
              </a:rPr>
              <a:t>nicht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im</a:t>
            </a:r>
            <a:r>
              <a:rPr lang="en-US" sz="4600" dirty="0">
                <a:solidFill>
                  <a:srgbClr val="FFFFFF"/>
                </a:solidFill>
              </a:rPr>
              <a:t> Bett </a:t>
            </a:r>
            <a:r>
              <a:rPr lang="en-US" sz="4600" dirty="0" err="1">
                <a:solidFill>
                  <a:srgbClr val="FFFFFF"/>
                </a:solidFill>
              </a:rPr>
              <a:t>benutzen</a:t>
            </a:r>
            <a:endParaRPr lang="en-US" sz="4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627251-6509-47B8-A056-42187DEE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10746213" cy="24552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Vor Cybermobbing schützen</a:t>
            </a:r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7D5B7350-DED9-44E5-89B2-EC42512AC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412" y="3357317"/>
            <a:ext cx="2862508" cy="286250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C5F8F0F9-6106-47A0-BA0D-B268C4F1D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06" y="3357317"/>
            <a:ext cx="2862508" cy="28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Geschäftsmann an einem Computer">
            <a:extLst>
              <a:ext uri="{FF2B5EF4-FFF2-40B4-BE49-F238E27FC236}">
                <a16:creationId xmlns:a16="http://schemas.microsoft.com/office/drawing/2014/main" id="{3A0DB19D-1563-47B0-8C23-E1CB259B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5A1EB9-3013-4C21-9601-A2C42A7B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629" y="914400"/>
            <a:ext cx="4892948" cy="31257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 err="1">
                <a:solidFill>
                  <a:srgbClr val="FFFFFF"/>
                </a:solidFill>
                <a:latin typeface="Aharoni"/>
                <a:cs typeface="Angsana New"/>
              </a:rPr>
              <a:t>Meine</a:t>
            </a:r>
            <a: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haroni"/>
                <a:cs typeface="Angsana New"/>
              </a:rPr>
              <a:t>Meinung</a:t>
            </a:r>
            <a: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  <a:t> &amp;</a:t>
            </a:r>
            <a:b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</a:br>
            <a:r>
              <a:rPr lang="en-US" sz="6600" dirty="0" err="1">
                <a:solidFill>
                  <a:srgbClr val="FFFFFF"/>
                </a:solidFill>
                <a:latin typeface="Aharoni"/>
                <a:cs typeface="Angsana New"/>
              </a:rPr>
              <a:t>Quellen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1CE5A-9F37-4910-8139-F656C60AFE21}"/>
              </a:ext>
            </a:extLst>
          </p:cNvPr>
          <p:cNvSpPr txBox="1"/>
          <p:nvPr/>
        </p:nvSpPr>
        <p:spPr>
          <a:xfrm>
            <a:off x="8350898" y="6304002"/>
            <a:ext cx="369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https://www.aok.de/pk/magazin/</a:t>
            </a:r>
          </a:p>
        </p:txBody>
      </p:sp>
    </p:spTree>
    <p:extLst>
      <p:ext uri="{BB962C8B-B14F-4D97-AF65-F5344CB8AC3E}">
        <p14:creationId xmlns:p14="http://schemas.microsoft.com/office/powerpoint/2010/main" val="125151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DCD1A1-1F27-4B43-AC08-3893C569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999"/>
            <a:ext cx="10515601" cy="1795655"/>
          </a:xfrm>
        </p:spPr>
        <p:txBody>
          <a:bodyPr>
            <a:normAutofit/>
          </a:bodyPr>
          <a:lstStyle/>
          <a:p>
            <a:r>
              <a:rPr lang="de-AT" dirty="0"/>
              <a:t>Inhalt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AC8001-69EC-4D1B-B3B2-A476465D6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001349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24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028670-F930-4D61-B7CE-515E452A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Was ist 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Media”?</a:t>
            </a:r>
            <a:endParaRPr lang="de-DE" dirty="0">
              <a:latin typeface="Aharoni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987E80F-EBA9-48EB-8D72-12CD2A576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312051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5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D5FF1C-12AF-48AD-9557-F7971FE3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25901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Beispiele</a:t>
            </a:r>
          </a:p>
        </p:txBody>
      </p:sp>
      <p:pic>
        <p:nvPicPr>
          <p:cNvPr id="6" name="Picture 5" descr="A white cross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1F2FAEB6-2A4A-4710-B13E-F3D27357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826" y="3603009"/>
            <a:ext cx="2652524" cy="265252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9EF9952C-7DD6-4D95-B9FE-9E6A9D568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7572" y="3937864"/>
            <a:ext cx="3525003" cy="1982814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677288B0-300A-44B4-8C92-AD260F3C8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557" y="4048020"/>
            <a:ext cx="3525003" cy="1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1B0B9A-925A-47A7-913E-FA91A20B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cs typeface="Aharoni"/>
              </a:rPr>
              <a:t>Instagram &amp; Facebook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3817148-CA25-4DE0-A456-F95B684B3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258312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22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4B3087-B29D-4A1A-94A3-0C245310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4"/>
            <a:ext cx="10515600" cy="2053369"/>
          </a:xfrm>
        </p:spPr>
        <p:txBody>
          <a:bodyPr anchor="b"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Wie nutzen wir </a:t>
            </a:r>
            <a:br>
              <a:rPr lang="de-DE" dirty="0">
                <a:latin typeface="Aharoni"/>
                <a:cs typeface="Aharoni"/>
              </a:rPr>
            </a:br>
            <a:r>
              <a:rPr lang="de-DE" dirty="0">
                <a:latin typeface="Aharoni"/>
                <a:cs typeface="Aharoni"/>
              </a:rPr>
              <a:t>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</a:t>
            </a:r>
            <a:endParaRPr lang="de-DE" dirty="0">
              <a:latin typeface="Aharoni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A0D0C-65A7-4112-A29F-475EDF89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23"/>
            <a:ext cx="4645696" cy="3110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2" name="Graphic 11" descr="Customer Review">
            <a:extLst>
              <a:ext uri="{FF2B5EF4-FFF2-40B4-BE49-F238E27FC236}">
                <a16:creationId xmlns:a16="http://schemas.microsoft.com/office/drawing/2014/main" id="{8B90B25D-4A1C-4FCF-B18D-2EDA35606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04402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Videokamera auf Stativ, die einen Mann aufzeichnet, der präsentiert und einen Laptop mit einer Hand hält">
            <a:extLst>
              <a:ext uri="{FF2B5EF4-FFF2-40B4-BE49-F238E27FC236}">
                <a16:creationId xmlns:a16="http://schemas.microsoft.com/office/drawing/2014/main" id="{FDDB92A3-6067-4844-A88D-D1089B51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29" b="1070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2320F-8917-4925-B3D2-7636745E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 dirty="0" err="1">
                <a:solidFill>
                  <a:srgbClr val="FFFFFF"/>
                </a:solidFill>
              </a:rPr>
              <a:t>Welche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Auswirkungen</a:t>
            </a:r>
            <a:r>
              <a:rPr lang="en-US" sz="5100" dirty="0">
                <a:solidFill>
                  <a:srgbClr val="FFFFFF"/>
                </a:solidFill>
              </a:rPr>
              <a:t> hat das?</a:t>
            </a:r>
          </a:p>
        </p:txBody>
      </p:sp>
    </p:spTree>
    <p:extLst>
      <p:ext uri="{BB962C8B-B14F-4D97-AF65-F5344CB8AC3E}">
        <p14:creationId xmlns:p14="http://schemas.microsoft.com/office/powerpoint/2010/main" val="41752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rbeitsplatz als Hintergrund">
            <a:extLst>
              <a:ext uri="{FF2B5EF4-FFF2-40B4-BE49-F238E27FC236}">
                <a16:creationId xmlns:a16="http://schemas.microsoft.com/office/drawing/2014/main" id="{AD9EEF35-9964-4575-9ABD-47B16E9FF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3" b="998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E819B-B9CD-4D5C-B368-88749B14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>
                <a:solidFill>
                  <a:srgbClr val="FFFFFF"/>
                </a:solidFill>
              </a:rPr>
              <a:t>Probleme</a:t>
            </a:r>
            <a:r>
              <a:rPr lang="en-US" sz="5600" dirty="0">
                <a:solidFill>
                  <a:srgbClr val="FFFFFF"/>
                </a:solidFill>
              </a:rPr>
              <a:t> von </a:t>
            </a:r>
            <a:r>
              <a:rPr lang="en-US" sz="5600" dirty="0" err="1">
                <a:solidFill>
                  <a:srgbClr val="FFFFFF"/>
                </a:solidFill>
              </a:rPr>
              <a:t>Sozialen</a:t>
            </a:r>
            <a:r>
              <a:rPr lang="en-US" sz="5600" dirty="0">
                <a:solidFill>
                  <a:srgbClr val="FFFFFF"/>
                </a:solidFill>
              </a:rPr>
              <a:t> </a:t>
            </a:r>
            <a:r>
              <a:rPr lang="en-US" sz="5600" dirty="0" err="1">
                <a:solidFill>
                  <a:srgbClr val="FFFFFF"/>
                </a:solidFill>
              </a:rPr>
              <a:t>Medien</a:t>
            </a:r>
            <a:endParaRPr lang="en-US" sz="5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4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55386-2A58-4CCC-8714-C27F6290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8" y="81572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AT" dirty="0"/>
              <a:t>Verursacht Social Media Depressionen?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0C1CC7CA-4913-478F-B9A3-07B26BABE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196001"/>
              </p:ext>
            </p:extLst>
          </p:nvPr>
        </p:nvGraphicFramePr>
        <p:xfrm>
          <a:off x="531223" y="2543892"/>
          <a:ext cx="11086011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62850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RightStep">
      <a:dk1>
        <a:srgbClr val="000000"/>
      </a:dk1>
      <a:lt1>
        <a:srgbClr val="FFFFFF"/>
      </a:lt1>
      <a:dk2>
        <a:srgbClr val="412924"/>
      </a:dk2>
      <a:lt2>
        <a:srgbClr val="E2E8E6"/>
      </a:lt2>
      <a:accent1>
        <a:srgbClr val="E7295A"/>
      </a:accent1>
      <a:accent2>
        <a:srgbClr val="D53617"/>
      </a:accent2>
      <a:accent3>
        <a:srgbClr val="E19226"/>
      </a:accent3>
      <a:accent4>
        <a:srgbClr val="A9A812"/>
      </a:accent4>
      <a:accent5>
        <a:srgbClr val="76B220"/>
      </a:accent5>
      <a:accent6>
        <a:srgbClr val="32BD15"/>
      </a:accent6>
      <a:hlink>
        <a:srgbClr val="31937A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156</Words>
  <Application>Microsoft Office PowerPoint</Application>
  <PresentationFormat>Widescreen</PresentationFormat>
  <Paragraphs>33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Aharoni</vt:lpstr>
      <vt:lpstr>Arial</vt:lpstr>
      <vt:lpstr>Avenir Next LT Pro</vt:lpstr>
      <vt:lpstr>FadeVTI</vt:lpstr>
      <vt:lpstr>Social Media</vt:lpstr>
      <vt:lpstr>Inhalt</vt:lpstr>
      <vt:lpstr>Was ist “Social Media”?</vt:lpstr>
      <vt:lpstr>Beispiele</vt:lpstr>
      <vt:lpstr>Instagram &amp; Facebook</vt:lpstr>
      <vt:lpstr>Wie nutzen wir  “Social Media”</vt:lpstr>
      <vt:lpstr>Welche Auswirkungen hat das?</vt:lpstr>
      <vt:lpstr>Probleme von Sozialen Medien</vt:lpstr>
      <vt:lpstr>Verursacht Social Media Depressionen?</vt:lpstr>
      <vt:lpstr>Die Zeit verfliegt</vt:lpstr>
      <vt:lpstr>Die Sucht nach Likes</vt:lpstr>
      <vt:lpstr>Wie kann man das Verhindern?</vt:lpstr>
      <vt:lpstr>PowerPoint Presentation</vt:lpstr>
      <vt:lpstr>Das reale Leben nicht vernachlässigen</vt:lpstr>
      <vt:lpstr>Mit guter Stimmung ins Internet</vt:lpstr>
      <vt:lpstr>Realistische Vorbilder suchen &amp; das Handy nicht im Bett benutzen</vt:lpstr>
      <vt:lpstr>Vor Cybermobbing schützen</vt:lpstr>
      <vt:lpstr>Meine Meinung &amp; 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Schröder</dc:creator>
  <cp:lastModifiedBy>Armin Schneider</cp:lastModifiedBy>
  <cp:revision>64</cp:revision>
  <dcterms:created xsi:type="dcterms:W3CDTF">2021-11-16T22:33:29Z</dcterms:created>
  <dcterms:modified xsi:type="dcterms:W3CDTF">2021-11-18T12:49:47Z</dcterms:modified>
</cp:coreProperties>
</file>